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1.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4.jpeg" ContentType="image/jpeg"/>
  <Override PartName="/ppt/media/image5.png" ContentType="image/png"/>
  <Override PartName="/ppt/media/image4.png" ContentType="image/png"/>
  <Override PartName="/ppt/media/image3.png" ContentType="image/png"/>
  <Override PartName="/ppt/media/image6.png" ContentType="image/png"/>
  <Override PartName="/ppt/media/image8.png" ContentType="image/png"/>
  <Override PartName="/ppt/media/image2.png" ContentType="image/png"/>
  <Override PartName="/ppt/media/image7.png" ContentType="image/png"/>
  <Override PartName="/ppt/media/image9.png" ContentType="image/png"/>
  <Override PartName="/ppt/media/image18.png" ContentType="image/png"/>
  <Override PartName="/ppt/media/image17.png" ContentType="image/png"/>
  <Override PartName="/ppt/media/image1.jpeg" ContentType="image/jpeg"/>
  <Override PartName="/ppt/media/image16.png" ContentType="image/png"/>
  <Override PartName="/ppt/media/image10.png" ContentType="image/png"/>
  <Override PartName="/ppt/media/image11.png" ContentType="image/png"/>
  <Override PartName="/ppt/media/image12.png" ContentType="image/png"/>
  <Override PartName="/ppt/media/image13.png" ContentType="image/png"/>
  <Override PartName="/ppt/media/image15.png" ContentType="image/png"/>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presentation.xml" ContentType="application/vnd.openxmlformats-officedocument.presentationml.presentation.main+xml"/>
  <Override PartName="/ppt/theme/theme7.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15.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38.xml" ContentType="application/vnd.openxmlformats-officedocument.presentationml.slideLayout+xml"/>
  <Override PartName="/ppt/slideLayouts/slideLayout13.xml" ContentType="application/vnd.openxmlformats-officedocument.presentationml.slideLayout+xml"/>
  <Override PartName="/ppt/slideLayouts/slideLayout37.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68.xml.rels" ContentType="application/vnd.openxmlformats-package.relationships+xml"/>
  <Override PartName="/ppt/slideLayouts/_rels/slideLayout67.xml.rels" ContentType="application/vnd.openxmlformats-package.relationships+xml"/>
  <Override PartName="/ppt/slideLayouts/_rels/slideLayout66.xml.rels" ContentType="application/vnd.openxmlformats-package.relationships+xml"/>
  <Override PartName="/ppt/slideLayouts/_rels/slideLayout65.xml.rels" ContentType="application/vnd.openxmlformats-package.relationships+xml"/>
  <Override PartName="/ppt/slideLayouts/_rels/slideLayout64.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53.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69.xml.rels" ContentType="application/vnd.openxmlformats-package.relationships+xml"/>
  <Override PartName="/ppt/slideLayouts/_rels/slideLayout50.xml.rels" ContentType="application/vnd.openxmlformats-package.relationships+xml"/>
  <Override PartName="/ppt/slideLayouts/_rels/slideLayout45.xml.rels" ContentType="application/vnd.openxmlformats-package.relationships+xml"/>
  <Override PartName="/ppt/slideLayouts/_rels/slideLayout72.xml.rels" ContentType="application/vnd.openxmlformats-package.relationships+xml"/>
  <Override PartName="/ppt/slideLayouts/_rels/slideLayout44.xml.rels" ContentType="application/vnd.openxmlformats-package.relationships+xml"/>
  <Override PartName="/ppt/slideLayouts/_rels/slideLayout71.xml.rels" ContentType="application/vnd.openxmlformats-package.relationships+xml"/>
  <Override PartName="/ppt/slideLayouts/_rels/slideLayout43.xml.rels" ContentType="application/vnd.openxmlformats-package.relationships+xml"/>
  <Override PartName="/ppt/slideLayouts/_rels/slideLayout70.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48.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1.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4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44.xml" ContentType="application/vnd.openxmlformats-officedocument.presentationml.slideLayout+xml"/>
  <Override PartName="/ppt/slideLayouts/slideLayout8.xml" ContentType="application/vnd.openxmlformats-officedocument.presentationml.slideLayout+xml"/>
  <Override PartName="/ppt/slideLayouts/slideLayout68.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63.xml" ContentType="application/vnd.openxmlformats-officedocument.presentationml.slideLayout+xml"/>
  <Override PartName="/ppt/slideLayouts/slideLayout2.xml" ContentType="application/vnd.openxmlformats-officedocument.presentationml.slideLayout+xml"/>
  <Override PartName="/ppt/slideLayouts/slideLayout62.xml" ContentType="application/vnd.openxmlformats-officedocument.presentationml.slideLayout+xml"/>
  <Override PartName="/ppt/slideLayouts/slideLayout1.xml" ContentType="application/vnd.openxmlformats-officedocument.presentationml.slideLayout+xml"/>
  <Override PartName="/ppt/slideLayouts/slideLayout64.xml" ContentType="application/vnd.openxmlformats-officedocument.presentationml.slideLayout+xml"/>
  <Override PartName="/ppt/slideLayouts/slideLayout3.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66.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7.xml" ContentType="application/vnd.openxmlformats-officedocument.presentationml.slideLayout+xml"/>
  <Override PartName="/ppt/slideLayouts/slideLayout42.xml" ContentType="application/vnd.openxmlformats-officedocument.presentationml.slideLayout+xml"/>
  <Override PartName="/ppt/slideLayouts/slideLayout6.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Lst>
  <p:sldSz cx="9144000" cy="5143500"/>
  <p:notesSz cx="6735762" cy="98663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sldImg"/>
          </p:nvPr>
        </p:nvSpPr>
        <p:spPr>
          <a:xfrm>
            <a:off x="216000" y="812520"/>
            <a:ext cx="7127280" cy="4008960"/>
          </a:xfrm>
          <a:prstGeom prst="rect">
            <a:avLst/>
          </a:prstGeom>
        </p:spPr>
        <p:txBody>
          <a:bodyPr lIns="0" rIns="0" tIns="0" bIns="0" anchor="ctr"/>
          <a:p>
            <a:r>
              <a:rPr b="0" lang="pl-PL" sz="1400" spc="-1" strike="noStrike">
                <a:solidFill>
                  <a:srgbClr val="000000"/>
                </a:solidFill>
                <a:latin typeface="Arial"/>
              </a:rPr>
              <a:t>Kliknij, aby przesunąć slajd</a:t>
            </a:r>
            <a:endParaRPr b="0" lang="pl-PL" sz="1400" spc="-1" strike="noStrike">
              <a:solidFill>
                <a:srgbClr val="000000"/>
              </a:solidFill>
              <a:latin typeface="Arial"/>
            </a:endParaRPr>
          </a:p>
        </p:txBody>
      </p:sp>
      <p:sp>
        <p:nvSpPr>
          <p:cNvPr id="262" name="PlaceHolder 2"/>
          <p:cNvSpPr>
            <a:spLocks noGrp="1"/>
          </p:cNvSpPr>
          <p:nvPr>
            <p:ph type="body"/>
          </p:nvPr>
        </p:nvSpPr>
        <p:spPr>
          <a:xfrm>
            <a:off x="756000" y="5078520"/>
            <a:ext cx="6047640" cy="4811040"/>
          </a:xfrm>
          <a:prstGeom prst="rect">
            <a:avLst/>
          </a:prstGeom>
        </p:spPr>
        <p:txBody>
          <a:bodyPr lIns="0" rIns="0" tIns="0" bIns="0"/>
          <a:p>
            <a:r>
              <a:rPr b="0" lang="pl-PL" sz="2000" spc="-1" strike="noStrike">
                <a:latin typeface="Arial"/>
              </a:rPr>
              <a:t>Kliknij, aby edytować format notatek</a:t>
            </a:r>
            <a:endParaRPr b="0" lang="pl-PL" sz="2000" spc="-1" strike="noStrike">
              <a:latin typeface="Arial"/>
            </a:endParaRPr>
          </a:p>
        </p:txBody>
      </p:sp>
      <p:sp>
        <p:nvSpPr>
          <p:cNvPr id="263" name="PlaceHolder 3"/>
          <p:cNvSpPr>
            <a:spLocks noGrp="1"/>
          </p:cNvSpPr>
          <p:nvPr>
            <p:ph type="hdr"/>
          </p:nvPr>
        </p:nvSpPr>
        <p:spPr>
          <a:xfrm>
            <a:off x="0" y="0"/>
            <a:ext cx="3280680" cy="534240"/>
          </a:xfrm>
          <a:prstGeom prst="rect">
            <a:avLst/>
          </a:prstGeom>
        </p:spPr>
        <p:txBody>
          <a:bodyPr lIns="0" rIns="0" tIns="0" bIns="0"/>
          <a:p>
            <a:r>
              <a:rPr b="0" lang="pl-PL" sz="1400" spc="-1" strike="noStrike">
                <a:latin typeface="Times New Roman"/>
              </a:rPr>
              <a:t> </a:t>
            </a:r>
            <a:endParaRPr b="0" lang="pl-PL" sz="1400" spc="-1" strike="noStrike">
              <a:latin typeface="Times New Roman"/>
            </a:endParaRPr>
          </a:p>
        </p:txBody>
      </p:sp>
      <p:sp>
        <p:nvSpPr>
          <p:cNvPr id="264" name="PlaceHolder 4"/>
          <p:cNvSpPr>
            <a:spLocks noGrp="1"/>
          </p:cNvSpPr>
          <p:nvPr>
            <p:ph type="dt"/>
          </p:nvPr>
        </p:nvSpPr>
        <p:spPr>
          <a:xfrm>
            <a:off x="4278960" y="0"/>
            <a:ext cx="3280680" cy="534240"/>
          </a:xfrm>
          <a:prstGeom prst="rect">
            <a:avLst/>
          </a:prstGeom>
        </p:spPr>
        <p:txBody>
          <a:bodyPr lIns="0" rIns="0" tIns="0" bIns="0"/>
          <a:p>
            <a:pPr algn="r"/>
            <a:r>
              <a:rPr b="0" lang="pl-PL" sz="1400" spc="-1" strike="noStrike">
                <a:latin typeface="Times New Roman"/>
              </a:rPr>
              <a:t> </a:t>
            </a:r>
            <a:endParaRPr b="0" lang="pl-PL" sz="1400" spc="-1" strike="noStrike">
              <a:latin typeface="Times New Roman"/>
            </a:endParaRPr>
          </a:p>
        </p:txBody>
      </p:sp>
      <p:sp>
        <p:nvSpPr>
          <p:cNvPr id="265" name="PlaceHolder 5"/>
          <p:cNvSpPr>
            <a:spLocks noGrp="1"/>
          </p:cNvSpPr>
          <p:nvPr>
            <p:ph type="ftr"/>
          </p:nvPr>
        </p:nvSpPr>
        <p:spPr>
          <a:xfrm>
            <a:off x="0" y="10157400"/>
            <a:ext cx="3280680" cy="534240"/>
          </a:xfrm>
          <a:prstGeom prst="rect">
            <a:avLst/>
          </a:prstGeom>
        </p:spPr>
        <p:txBody>
          <a:bodyPr lIns="0" rIns="0" tIns="0" bIns="0" anchor="b"/>
          <a:p>
            <a:r>
              <a:rPr b="0" lang="pl-PL" sz="1400" spc="-1" strike="noStrike">
                <a:latin typeface="Times New Roman"/>
              </a:rPr>
              <a:t> </a:t>
            </a:r>
            <a:endParaRPr b="0" lang="pl-PL" sz="1400" spc="-1" strike="noStrike">
              <a:latin typeface="Times New Roman"/>
            </a:endParaRPr>
          </a:p>
        </p:txBody>
      </p:sp>
      <p:sp>
        <p:nvSpPr>
          <p:cNvPr id="266" name="PlaceHolder 6"/>
          <p:cNvSpPr>
            <a:spLocks noGrp="1"/>
          </p:cNvSpPr>
          <p:nvPr>
            <p:ph type="sldNum"/>
          </p:nvPr>
        </p:nvSpPr>
        <p:spPr>
          <a:xfrm>
            <a:off x="4278960" y="10157400"/>
            <a:ext cx="3280680" cy="534240"/>
          </a:xfrm>
          <a:prstGeom prst="rect">
            <a:avLst/>
          </a:prstGeom>
        </p:spPr>
        <p:txBody>
          <a:bodyPr lIns="0" rIns="0" tIns="0" bIns="0" anchor="b"/>
          <a:p>
            <a:pPr algn="r"/>
            <a:fld id="{C8888CCA-C754-4996-BEE0-BBB9E7357BDC}" type="slidenum">
              <a:rPr b="0" lang="pl-PL" sz="1400" spc="-1" strike="noStrike">
                <a:latin typeface="Times New Roman"/>
              </a:rPr>
              <a:t>1</a:t>
            </a:fld>
            <a:endParaRPr b="0" lang="pl-PL"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sldImg"/>
          </p:nvPr>
        </p:nvSpPr>
        <p:spPr>
          <a:xfrm>
            <a:off x="79200" y="739800"/>
            <a:ext cx="6576480" cy="3700080"/>
          </a:xfrm>
          <a:prstGeom prst="rect">
            <a:avLst/>
          </a:prstGeom>
        </p:spPr>
      </p:sp>
      <p:sp>
        <p:nvSpPr>
          <p:cNvPr id="290" name="PlaceHolder 2"/>
          <p:cNvSpPr>
            <a:spLocks noGrp="1"/>
          </p:cNvSpPr>
          <p:nvPr>
            <p:ph type="body"/>
          </p:nvPr>
        </p:nvSpPr>
        <p:spPr>
          <a:xfrm>
            <a:off x="673560" y="4686480"/>
            <a:ext cx="5388120" cy="4439520"/>
          </a:xfrm>
          <a:prstGeom prst="rect">
            <a:avLst/>
          </a:prstGeom>
        </p:spPr>
        <p:txBody>
          <a:bodyPr/>
          <a:p>
            <a:pPr>
              <a:lnSpc>
                <a:spcPct val="100000"/>
              </a:lnSpc>
            </a:pPr>
            <a:r>
              <a:rPr b="0" lang="pl-PL" sz="1200" spc="-1" strike="noStrike">
                <a:solidFill>
                  <a:srgbClr val="000000"/>
                </a:solidFill>
                <a:latin typeface="Calibri"/>
                <a:ea typeface="Calibri"/>
              </a:rPr>
              <a:t>Cover page</a:t>
            </a:r>
            <a:endParaRPr b="0" lang="pl-PL" sz="1200" spc="-1" strike="noStrike">
              <a:latin typeface="Arial"/>
            </a:endParaRPr>
          </a:p>
          <a:p>
            <a:pPr>
              <a:lnSpc>
                <a:spcPct val="100000"/>
              </a:lnSpc>
            </a:pPr>
            <a:br/>
            <a:r>
              <a:rPr b="0" lang="pl-PL" sz="1200" spc="-1" strike="noStrike">
                <a:solidFill>
                  <a:srgbClr val="000000"/>
                </a:solidFill>
                <a:latin typeface="Arial"/>
                <a:ea typeface="Arial"/>
              </a:rPr>
              <a:t>Change background image by right-clicking → Edit background</a:t>
            </a:r>
            <a:br/>
            <a:r>
              <a:rPr b="0" lang="pl-PL" sz="1200" spc="-1" strike="noStrike">
                <a:solidFill>
                  <a:srgbClr val="000000"/>
                </a:solidFill>
                <a:latin typeface="Arial"/>
                <a:ea typeface="Arial"/>
              </a:rPr>
              <a:t>Picture fill → From file</a:t>
            </a:r>
            <a:br/>
            <a:br/>
            <a:r>
              <a:rPr b="0" lang="pl-PL" sz="1200" spc="-1" strike="noStrike">
                <a:solidFill>
                  <a:srgbClr val="000000"/>
                </a:solidFill>
                <a:latin typeface="Arial"/>
                <a:ea typeface="Arial"/>
              </a:rPr>
              <a:t>First move the gradient mask by activating it (clicking it) and moving it from right to left (from the middle handle point on the right) This way it is easy to put the gradient back by dragging the same handle to right. </a:t>
            </a:r>
            <a:br/>
            <a:endParaRPr b="0" lang="pl-PL" sz="1200" spc="-1" strike="noStrike">
              <a:latin typeface="Arial"/>
            </a:endParaRPr>
          </a:p>
        </p:txBody>
      </p:sp>
      <p:sp>
        <p:nvSpPr>
          <p:cNvPr id="291" name="TextShape 3"/>
          <p:cNvSpPr txBox="1"/>
          <p:nvPr/>
        </p:nvSpPr>
        <p:spPr>
          <a:xfrm>
            <a:off x="3815280" y="9371160"/>
            <a:ext cx="2918520" cy="492840"/>
          </a:xfrm>
          <a:prstGeom prst="rect">
            <a:avLst/>
          </a:prstGeom>
          <a:noFill/>
          <a:ln>
            <a:noFill/>
          </a:ln>
        </p:spPr>
        <p:txBody>
          <a:bodyPr anchor="b"/>
          <a:p>
            <a:pPr algn="r">
              <a:lnSpc>
                <a:spcPct val="100000"/>
              </a:lnSpc>
            </a:pPr>
            <a:fld id="{DF1DA658-DE34-49A2-82E5-10E550F4E7E3}" type="slidenum">
              <a:rPr b="0" lang="pl-PL" sz="1400" spc="-1" strike="noStrike">
                <a:latin typeface="Times New Roman"/>
              </a:rPr>
              <a:t>1</a:t>
            </a:fld>
            <a:endParaRPr b="0" lang="pl-PL" sz="14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sldImg"/>
          </p:nvPr>
        </p:nvSpPr>
        <p:spPr>
          <a:xfrm>
            <a:off x="79200" y="739800"/>
            <a:ext cx="6576480" cy="3700080"/>
          </a:xfrm>
          <a:prstGeom prst="rect">
            <a:avLst/>
          </a:prstGeom>
        </p:spPr>
      </p:sp>
      <p:sp>
        <p:nvSpPr>
          <p:cNvPr id="293" name="PlaceHolder 2"/>
          <p:cNvSpPr>
            <a:spLocks noGrp="1"/>
          </p:cNvSpPr>
          <p:nvPr>
            <p:ph type="body"/>
          </p:nvPr>
        </p:nvSpPr>
        <p:spPr>
          <a:xfrm>
            <a:off x="673560" y="4686480"/>
            <a:ext cx="5388120" cy="4439520"/>
          </a:xfrm>
          <a:prstGeom prst="rect">
            <a:avLst/>
          </a:prstGeom>
        </p:spPr>
        <p:txBody>
          <a:bodyPr/>
          <a:p>
            <a:endParaRPr b="0" lang="pl-PL" sz="2000" spc="-1" strike="noStrike">
              <a:latin typeface="Arial"/>
            </a:endParaRPr>
          </a:p>
        </p:txBody>
      </p:sp>
      <p:sp>
        <p:nvSpPr>
          <p:cNvPr id="294" name="TextShape 3"/>
          <p:cNvSpPr txBox="1"/>
          <p:nvPr/>
        </p:nvSpPr>
        <p:spPr>
          <a:xfrm>
            <a:off x="3815280" y="9371160"/>
            <a:ext cx="2918520" cy="492840"/>
          </a:xfrm>
          <a:prstGeom prst="rect">
            <a:avLst/>
          </a:prstGeom>
          <a:noFill/>
          <a:ln>
            <a:noFill/>
          </a:ln>
        </p:spPr>
        <p:txBody>
          <a:bodyPr anchor="b"/>
          <a:p>
            <a:pPr algn="r">
              <a:lnSpc>
                <a:spcPct val="100000"/>
              </a:lnSpc>
            </a:pPr>
            <a:fld id="{94172777-E75E-4D9C-93C6-849DA1BE46E1}" type="slidenum">
              <a:rPr b="0" lang="pl-PL" sz="1400" spc="-1" strike="noStrike">
                <a:latin typeface="Times New Roman"/>
              </a:rPr>
              <a:t>1</a:t>
            </a:fld>
            <a:endParaRPr b="0" lang="pl-PL" sz="14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sldImg"/>
          </p:nvPr>
        </p:nvSpPr>
        <p:spPr>
          <a:xfrm>
            <a:off x="79200" y="739800"/>
            <a:ext cx="6576480" cy="3700080"/>
          </a:xfrm>
          <a:prstGeom prst="rect">
            <a:avLst/>
          </a:prstGeom>
        </p:spPr>
      </p:sp>
      <p:sp>
        <p:nvSpPr>
          <p:cNvPr id="296" name="PlaceHolder 2"/>
          <p:cNvSpPr>
            <a:spLocks noGrp="1"/>
          </p:cNvSpPr>
          <p:nvPr>
            <p:ph type="body"/>
          </p:nvPr>
        </p:nvSpPr>
        <p:spPr>
          <a:xfrm>
            <a:off x="673560" y="4686480"/>
            <a:ext cx="5388120" cy="4439520"/>
          </a:xfrm>
          <a:prstGeom prst="rect">
            <a:avLst/>
          </a:prstGeom>
        </p:spPr>
        <p:txBody>
          <a:bodyPr/>
          <a:p>
            <a:pPr>
              <a:lnSpc>
                <a:spcPct val="100000"/>
              </a:lnSpc>
            </a:pPr>
            <a:r>
              <a:rPr b="0" lang="pl-PL" sz="1200" spc="-1" strike="noStrike">
                <a:solidFill>
                  <a:srgbClr val="000000"/>
                </a:solidFill>
                <a:latin typeface="Calibri"/>
                <a:ea typeface="Calibri"/>
              </a:rPr>
              <a:t>Text slide</a:t>
            </a:r>
            <a:endParaRPr b="0" lang="pl-PL" sz="1200" spc="-1" strike="noStrike">
              <a:latin typeface="Arial"/>
            </a:endParaRPr>
          </a:p>
        </p:txBody>
      </p:sp>
      <p:sp>
        <p:nvSpPr>
          <p:cNvPr id="297" name="TextShape 3"/>
          <p:cNvSpPr txBox="1"/>
          <p:nvPr/>
        </p:nvSpPr>
        <p:spPr>
          <a:xfrm>
            <a:off x="3815280" y="9371160"/>
            <a:ext cx="2918520" cy="492840"/>
          </a:xfrm>
          <a:prstGeom prst="rect">
            <a:avLst/>
          </a:prstGeom>
          <a:noFill/>
          <a:ln>
            <a:noFill/>
          </a:ln>
        </p:spPr>
        <p:txBody>
          <a:bodyPr anchor="b"/>
          <a:p>
            <a:pPr algn="r">
              <a:lnSpc>
                <a:spcPct val="100000"/>
              </a:lnSpc>
            </a:pPr>
            <a:fld id="{E838D60B-F395-43F1-92DA-8EDE1EB89631}" type="slidenum">
              <a:rPr b="0" lang="pl-PL" sz="1400" spc="-1" strike="noStrike">
                <a:latin typeface="Times New Roman"/>
              </a:rPr>
              <a:t>1</a:t>
            </a:fld>
            <a:endParaRPr b="0" lang="pl-PL" sz="14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1"/>
          <p:cNvSpPr>
            <a:spLocks noGrp="1"/>
          </p:cNvSpPr>
          <p:nvPr>
            <p:ph type="sldImg"/>
          </p:nvPr>
        </p:nvSpPr>
        <p:spPr>
          <a:xfrm>
            <a:off x="79200" y="739800"/>
            <a:ext cx="6576480" cy="3700080"/>
          </a:xfrm>
          <a:prstGeom prst="rect">
            <a:avLst/>
          </a:prstGeom>
        </p:spPr>
      </p:sp>
      <p:sp>
        <p:nvSpPr>
          <p:cNvPr id="299" name="PlaceHolder 2"/>
          <p:cNvSpPr>
            <a:spLocks noGrp="1"/>
          </p:cNvSpPr>
          <p:nvPr>
            <p:ph type="body"/>
          </p:nvPr>
        </p:nvSpPr>
        <p:spPr>
          <a:xfrm>
            <a:off x="673560" y="4686480"/>
            <a:ext cx="5388120" cy="4439520"/>
          </a:xfrm>
          <a:prstGeom prst="rect">
            <a:avLst/>
          </a:prstGeom>
        </p:spPr>
        <p:txBody>
          <a:bodyPr/>
          <a:p>
            <a:pPr>
              <a:lnSpc>
                <a:spcPct val="100000"/>
              </a:lnSpc>
            </a:pPr>
            <a:r>
              <a:rPr b="0" lang="pl-PL" sz="1200" spc="-1" strike="noStrike">
                <a:solidFill>
                  <a:srgbClr val="000000"/>
                </a:solidFill>
                <a:latin typeface="Calibri"/>
                <a:ea typeface="Calibri"/>
              </a:rPr>
              <a:t>Text slide</a:t>
            </a:r>
            <a:endParaRPr b="0" lang="pl-PL" sz="1200" spc="-1" strike="noStrike">
              <a:latin typeface="Arial"/>
            </a:endParaRPr>
          </a:p>
          <a:p>
            <a:pPr>
              <a:lnSpc>
                <a:spcPct val="100000"/>
              </a:lnSpc>
            </a:pPr>
            <a:endParaRPr b="0" lang="pl-PL" sz="1200" spc="-1" strike="noStrike">
              <a:latin typeface="Arial"/>
            </a:endParaRPr>
          </a:p>
        </p:txBody>
      </p:sp>
      <p:sp>
        <p:nvSpPr>
          <p:cNvPr id="300" name="TextShape 3"/>
          <p:cNvSpPr txBox="1"/>
          <p:nvPr/>
        </p:nvSpPr>
        <p:spPr>
          <a:xfrm>
            <a:off x="3815280" y="9371160"/>
            <a:ext cx="2918520" cy="492840"/>
          </a:xfrm>
          <a:prstGeom prst="rect">
            <a:avLst/>
          </a:prstGeom>
          <a:noFill/>
          <a:ln>
            <a:noFill/>
          </a:ln>
        </p:spPr>
        <p:txBody>
          <a:bodyPr anchor="b"/>
          <a:p>
            <a:pPr algn="r">
              <a:lnSpc>
                <a:spcPct val="100000"/>
              </a:lnSpc>
            </a:pPr>
            <a:fld id="{61EDC40E-DA7A-4D18-A96D-005C22C386D7}" type="slidenum">
              <a:rPr b="0" lang="pl-PL" sz="1400" spc="-1" strike="noStrike">
                <a:latin typeface="Times New Roman"/>
              </a:rPr>
              <a:t>1</a:t>
            </a:fld>
            <a:endParaRPr b="0" lang="pl-PL" sz="14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sldImg"/>
          </p:nvPr>
        </p:nvSpPr>
        <p:spPr>
          <a:xfrm>
            <a:off x="79200" y="739800"/>
            <a:ext cx="6576480" cy="3700080"/>
          </a:xfrm>
          <a:prstGeom prst="rect">
            <a:avLst/>
          </a:prstGeom>
        </p:spPr>
      </p:sp>
      <p:sp>
        <p:nvSpPr>
          <p:cNvPr id="302" name="PlaceHolder 2"/>
          <p:cNvSpPr>
            <a:spLocks noGrp="1"/>
          </p:cNvSpPr>
          <p:nvPr>
            <p:ph type="body"/>
          </p:nvPr>
        </p:nvSpPr>
        <p:spPr>
          <a:xfrm>
            <a:off x="673560" y="4686480"/>
            <a:ext cx="5388120" cy="4439520"/>
          </a:xfrm>
          <a:prstGeom prst="rect">
            <a:avLst/>
          </a:prstGeom>
        </p:spPr>
        <p:txBody>
          <a:bodyPr/>
          <a:p>
            <a:pPr>
              <a:lnSpc>
                <a:spcPct val="100000"/>
              </a:lnSpc>
            </a:pPr>
            <a:r>
              <a:rPr b="0" lang="pl-PL" sz="1200" spc="-1" strike="noStrike">
                <a:solidFill>
                  <a:srgbClr val="000000"/>
                </a:solidFill>
                <a:latin typeface="Arial"/>
                <a:ea typeface="Arial"/>
              </a:rPr>
              <a:t>Change background image by right-clicking → Edit background</a:t>
            </a:r>
            <a:br/>
            <a:r>
              <a:rPr b="0" lang="pl-PL" sz="1200" spc="-1" strike="noStrike">
                <a:solidFill>
                  <a:srgbClr val="000000"/>
                </a:solidFill>
                <a:latin typeface="Arial"/>
                <a:ea typeface="Arial"/>
              </a:rPr>
              <a:t>Picture fill → From file</a:t>
            </a:r>
            <a:br/>
            <a:endParaRPr b="0" lang="pl-PL" sz="1200" spc="-1" strike="noStrike">
              <a:latin typeface="Arial"/>
            </a:endParaRPr>
          </a:p>
        </p:txBody>
      </p:sp>
      <p:sp>
        <p:nvSpPr>
          <p:cNvPr id="303" name="TextShape 3"/>
          <p:cNvSpPr txBox="1"/>
          <p:nvPr/>
        </p:nvSpPr>
        <p:spPr>
          <a:xfrm>
            <a:off x="3815280" y="9371160"/>
            <a:ext cx="2918520" cy="492840"/>
          </a:xfrm>
          <a:prstGeom prst="rect">
            <a:avLst/>
          </a:prstGeom>
          <a:noFill/>
          <a:ln>
            <a:noFill/>
          </a:ln>
        </p:spPr>
        <p:txBody>
          <a:bodyPr anchor="b"/>
          <a:p>
            <a:pPr algn="r">
              <a:lnSpc>
                <a:spcPct val="100000"/>
              </a:lnSpc>
            </a:pPr>
            <a:fld id="{C5AB8147-9109-4964-9650-D72DB3D55D47}" type="slidenum">
              <a:rPr b="0" lang="pl-PL" sz="1400" spc="-1" strike="noStrike">
                <a:latin typeface="Times New Roman"/>
              </a:rPr>
              <a:t>&lt;numer&gt;</a:t>
            </a:fld>
            <a:endParaRPr b="0" lang="pl-PL" sz="14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sldImg"/>
          </p:nvPr>
        </p:nvSpPr>
        <p:spPr>
          <a:xfrm>
            <a:off x="79200" y="739800"/>
            <a:ext cx="6576480" cy="3700080"/>
          </a:xfrm>
          <a:prstGeom prst="rect">
            <a:avLst/>
          </a:prstGeom>
        </p:spPr>
      </p:sp>
      <p:sp>
        <p:nvSpPr>
          <p:cNvPr id="305" name="PlaceHolder 2"/>
          <p:cNvSpPr>
            <a:spLocks noGrp="1"/>
          </p:cNvSpPr>
          <p:nvPr>
            <p:ph type="body"/>
          </p:nvPr>
        </p:nvSpPr>
        <p:spPr>
          <a:xfrm>
            <a:off x="673560" y="4686480"/>
            <a:ext cx="5388120" cy="4439520"/>
          </a:xfrm>
          <a:prstGeom prst="rect">
            <a:avLst/>
          </a:prstGeom>
        </p:spPr>
        <p:txBody>
          <a:bodyPr/>
          <a:p>
            <a:pPr>
              <a:lnSpc>
                <a:spcPct val="100000"/>
              </a:lnSpc>
            </a:pPr>
            <a:r>
              <a:rPr b="0" lang="pl-PL" sz="1200" spc="-1" strike="noStrike">
                <a:solidFill>
                  <a:srgbClr val="000000"/>
                </a:solidFill>
                <a:latin typeface="Arial"/>
                <a:ea typeface="Arial"/>
              </a:rPr>
              <a:t>Change background image by right-clicking → Edit background</a:t>
            </a:r>
            <a:br/>
            <a:r>
              <a:rPr b="0" lang="pl-PL" sz="1200" spc="-1" strike="noStrike">
                <a:solidFill>
                  <a:srgbClr val="000000"/>
                </a:solidFill>
                <a:latin typeface="Arial"/>
                <a:ea typeface="Arial"/>
              </a:rPr>
              <a:t>Picture fill → From file</a:t>
            </a:r>
            <a:br/>
            <a:endParaRPr b="0" lang="pl-PL" sz="1200" spc="-1" strike="noStrike">
              <a:latin typeface="Arial"/>
            </a:endParaRPr>
          </a:p>
        </p:txBody>
      </p:sp>
      <p:sp>
        <p:nvSpPr>
          <p:cNvPr id="306" name="TextShape 3"/>
          <p:cNvSpPr txBox="1"/>
          <p:nvPr/>
        </p:nvSpPr>
        <p:spPr>
          <a:xfrm>
            <a:off x="3815280" y="9371160"/>
            <a:ext cx="2918520" cy="492840"/>
          </a:xfrm>
          <a:prstGeom prst="rect">
            <a:avLst/>
          </a:prstGeom>
          <a:noFill/>
          <a:ln>
            <a:noFill/>
          </a:ln>
        </p:spPr>
        <p:txBody>
          <a:bodyPr anchor="b"/>
          <a:p>
            <a:pPr algn="r">
              <a:lnSpc>
                <a:spcPct val="100000"/>
              </a:lnSpc>
            </a:pPr>
            <a:fld id="{DBF22364-7556-4F00-940B-A850EF39A78E}" type="slidenum">
              <a:rPr b="0" lang="pl-PL" sz="1400" spc="-1" strike="noStrike">
                <a:latin typeface="Times New Roman"/>
              </a:rPr>
              <a:t>&lt;numer&gt;</a:t>
            </a:fld>
            <a:endParaRPr b="0" lang="pl-PL" sz="14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sldImg"/>
          </p:nvPr>
        </p:nvSpPr>
        <p:spPr>
          <a:xfrm>
            <a:off x="79200" y="739800"/>
            <a:ext cx="6576480" cy="3700080"/>
          </a:xfrm>
          <a:prstGeom prst="rect">
            <a:avLst/>
          </a:prstGeom>
        </p:spPr>
      </p:sp>
      <p:sp>
        <p:nvSpPr>
          <p:cNvPr id="308" name="PlaceHolder 2"/>
          <p:cNvSpPr>
            <a:spLocks noGrp="1"/>
          </p:cNvSpPr>
          <p:nvPr>
            <p:ph type="body"/>
          </p:nvPr>
        </p:nvSpPr>
        <p:spPr>
          <a:xfrm>
            <a:off x="673560" y="4686480"/>
            <a:ext cx="5388120" cy="4439520"/>
          </a:xfrm>
          <a:prstGeom prst="rect">
            <a:avLst/>
          </a:prstGeom>
        </p:spPr>
        <p:txBody>
          <a:bodyPr/>
          <a:p>
            <a:pPr>
              <a:lnSpc>
                <a:spcPct val="100000"/>
              </a:lnSpc>
            </a:pPr>
            <a:r>
              <a:rPr b="0" lang="pl-PL" sz="1200" spc="-1" strike="noStrike">
                <a:solidFill>
                  <a:srgbClr val="000000"/>
                </a:solidFill>
                <a:latin typeface="Arial"/>
                <a:ea typeface="Arial"/>
              </a:rPr>
              <a:t>Change background image by right-clicking → Edit background</a:t>
            </a:r>
            <a:br/>
            <a:r>
              <a:rPr b="0" lang="pl-PL" sz="1200" spc="-1" strike="noStrike">
                <a:solidFill>
                  <a:srgbClr val="000000"/>
                </a:solidFill>
                <a:latin typeface="Arial"/>
                <a:ea typeface="Arial"/>
              </a:rPr>
              <a:t>Picture fill → From file</a:t>
            </a:r>
            <a:br/>
            <a:endParaRPr b="0" lang="pl-PL" sz="1200" spc="-1" strike="noStrike">
              <a:latin typeface="Arial"/>
            </a:endParaRPr>
          </a:p>
        </p:txBody>
      </p:sp>
      <p:sp>
        <p:nvSpPr>
          <p:cNvPr id="309" name="TextShape 3"/>
          <p:cNvSpPr txBox="1"/>
          <p:nvPr/>
        </p:nvSpPr>
        <p:spPr>
          <a:xfrm>
            <a:off x="3815280" y="9371160"/>
            <a:ext cx="2918520" cy="492840"/>
          </a:xfrm>
          <a:prstGeom prst="rect">
            <a:avLst/>
          </a:prstGeom>
          <a:noFill/>
          <a:ln>
            <a:noFill/>
          </a:ln>
        </p:spPr>
        <p:txBody>
          <a:bodyPr anchor="b"/>
          <a:p>
            <a:pPr algn="r">
              <a:lnSpc>
                <a:spcPct val="100000"/>
              </a:lnSpc>
            </a:pPr>
            <a:fld id="{F08C0BF8-50FB-4274-B9D9-5DC41EC356B5}" type="slidenum">
              <a:rPr b="0" lang="pl-PL" sz="1400" spc="-1" strike="noStrike">
                <a:latin typeface="Times New Roman"/>
              </a:rPr>
              <a:t>&lt;numer&gt;</a:t>
            </a:fld>
            <a:endParaRPr b="0" lang="pl-PL" sz="14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sldImg"/>
          </p:nvPr>
        </p:nvSpPr>
        <p:spPr>
          <a:xfrm>
            <a:off x="79200" y="739800"/>
            <a:ext cx="6576480" cy="3700080"/>
          </a:xfrm>
          <a:prstGeom prst="rect">
            <a:avLst/>
          </a:prstGeom>
        </p:spPr>
      </p:sp>
      <p:sp>
        <p:nvSpPr>
          <p:cNvPr id="311" name="PlaceHolder 2"/>
          <p:cNvSpPr>
            <a:spLocks noGrp="1"/>
          </p:cNvSpPr>
          <p:nvPr>
            <p:ph type="body"/>
          </p:nvPr>
        </p:nvSpPr>
        <p:spPr>
          <a:xfrm>
            <a:off x="673560" y="4686480"/>
            <a:ext cx="5388120" cy="4439520"/>
          </a:xfrm>
          <a:prstGeom prst="rect">
            <a:avLst/>
          </a:prstGeom>
        </p:spPr>
        <p:txBody>
          <a:bodyPr/>
          <a:p>
            <a:pPr>
              <a:lnSpc>
                <a:spcPct val="100000"/>
              </a:lnSpc>
            </a:pPr>
            <a:r>
              <a:rPr b="0" lang="pl-PL" sz="1200" spc="-1" strike="noStrike">
                <a:solidFill>
                  <a:srgbClr val="000000"/>
                </a:solidFill>
                <a:latin typeface="Calibri"/>
                <a:ea typeface="Calibri"/>
              </a:rPr>
              <a:t>Space for additional information, for example contact information.</a:t>
            </a:r>
            <a:br/>
            <a:endParaRPr b="0" lang="pl-PL" sz="1200" spc="-1" strike="noStrike">
              <a:latin typeface="Arial"/>
            </a:endParaRPr>
          </a:p>
          <a:p>
            <a:pPr>
              <a:lnSpc>
                <a:spcPct val="100000"/>
              </a:lnSpc>
            </a:pPr>
            <a:r>
              <a:rPr b="0" lang="pl-PL" sz="1200" spc="-1" strike="noStrike">
                <a:solidFill>
                  <a:srgbClr val="000000"/>
                </a:solidFill>
                <a:latin typeface="Calibri"/>
                <a:ea typeface="Calibri"/>
              </a:rPr>
              <a:t>The circle illustrates the various application areas of Copernicus data.</a:t>
            </a:r>
            <a:endParaRPr b="0" lang="pl-PL" sz="1200" spc="-1" strike="noStrike">
              <a:latin typeface="Arial"/>
            </a:endParaRPr>
          </a:p>
          <a:p>
            <a:pPr>
              <a:lnSpc>
                <a:spcPct val="100000"/>
              </a:lnSpc>
            </a:pPr>
            <a:br/>
            <a:r>
              <a:rPr b="0" lang="pl-PL" sz="1200" spc="-1" strike="noStrike">
                <a:solidFill>
                  <a:srgbClr val="000000"/>
                </a:solidFill>
                <a:latin typeface="Arial"/>
                <a:ea typeface="Arial"/>
              </a:rPr>
              <a:t>Change background image or colour by right-clicking → Edit background</a:t>
            </a:r>
            <a:br/>
            <a:r>
              <a:rPr b="0" lang="pl-PL" sz="1200" spc="-1" strike="noStrike">
                <a:solidFill>
                  <a:srgbClr val="000000"/>
                </a:solidFill>
                <a:latin typeface="Arial"/>
                <a:ea typeface="Arial"/>
              </a:rPr>
              <a:t>Picture fill → From file</a:t>
            </a:r>
            <a:br/>
            <a:endParaRPr b="0" lang="pl-PL" sz="1200" spc="-1" strike="noStrike">
              <a:latin typeface="Arial"/>
            </a:endParaRPr>
          </a:p>
        </p:txBody>
      </p:sp>
      <p:sp>
        <p:nvSpPr>
          <p:cNvPr id="312" name="TextShape 3"/>
          <p:cNvSpPr txBox="1"/>
          <p:nvPr/>
        </p:nvSpPr>
        <p:spPr>
          <a:xfrm>
            <a:off x="3815280" y="9371160"/>
            <a:ext cx="2918520" cy="492840"/>
          </a:xfrm>
          <a:prstGeom prst="rect">
            <a:avLst/>
          </a:prstGeom>
          <a:noFill/>
          <a:ln>
            <a:noFill/>
          </a:ln>
        </p:spPr>
        <p:txBody>
          <a:bodyPr anchor="b"/>
          <a:p>
            <a:pPr algn="r">
              <a:lnSpc>
                <a:spcPct val="100000"/>
              </a:lnSpc>
            </a:pPr>
            <a:fld id="{04B29CF9-0BBC-4CAF-8007-C4B3DEF68137}" type="slidenum">
              <a:rPr b="0" lang="pl-PL" sz="1400" spc="-1" strike="noStrike">
                <a:latin typeface="Times New Roman"/>
              </a:rPr>
              <a:t>&lt;numer&gt;</a:t>
            </a:fld>
            <a:endParaRPr b="0" lang="pl-PL" sz="14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8" name="PlaceHolder 2"/>
          <p:cNvSpPr>
            <a:spLocks noGrp="1"/>
          </p:cNvSpPr>
          <p:nvPr>
            <p:ph type="body"/>
          </p:nvPr>
        </p:nvSpPr>
        <p:spPr>
          <a:xfrm>
            <a:off x="611640" y="307548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9" name="PlaceHolder 3"/>
          <p:cNvSpPr>
            <a:spLocks noGrp="1"/>
          </p:cNvSpPr>
          <p:nvPr>
            <p:ph type="body"/>
          </p:nvPr>
        </p:nvSpPr>
        <p:spPr>
          <a:xfrm>
            <a:off x="611640" y="363996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31"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32"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33" name="PlaceHolder 4"/>
          <p:cNvSpPr>
            <a:spLocks noGrp="1"/>
          </p:cNvSpPr>
          <p:nvPr>
            <p:ph type="body"/>
          </p:nvPr>
        </p:nvSpPr>
        <p:spPr>
          <a:xfrm>
            <a:off x="61164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34" name="PlaceHolder 5"/>
          <p:cNvSpPr>
            <a:spLocks noGrp="1"/>
          </p:cNvSpPr>
          <p:nvPr>
            <p:ph type="body"/>
          </p:nvPr>
        </p:nvSpPr>
        <p:spPr>
          <a:xfrm>
            <a:off x="384840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36" name="PlaceHolder 2"/>
          <p:cNvSpPr>
            <a:spLocks noGrp="1"/>
          </p:cNvSpPr>
          <p:nvPr>
            <p:ph type="body"/>
          </p:nvPr>
        </p:nvSpPr>
        <p:spPr>
          <a:xfrm>
            <a:off x="61164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37" name="PlaceHolder 3"/>
          <p:cNvSpPr>
            <a:spLocks noGrp="1"/>
          </p:cNvSpPr>
          <p:nvPr>
            <p:ph type="body"/>
          </p:nvPr>
        </p:nvSpPr>
        <p:spPr>
          <a:xfrm>
            <a:off x="274752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38" name="PlaceHolder 4"/>
          <p:cNvSpPr>
            <a:spLocks noGrp="1"/>
          </p:cNvSpPr>
          <p:nvPr>
            <p:ph type="body"/>
          </p:nvPr>
        </p:nvSpPr>
        <p:spPr>
          <a:xfrm>
            <a:off x="488304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39" name="PlaceHolder 5"/>
          <p:cNvSpPr>
            <a:spLocks noGrp="1"/>
          </p:cNvSpPr>
          <p:nvPr>
            <p:ph type="body"/>
          </p:nvPr>
        </p:nvSpPr>
        <p:spPr>
          <a:xfrm>
            <a:off x="61164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40" name="PlaceHolder 6"/>
          <p:cNvSpPr>
            <a:spLocks noGrp="1"/>
          </p:cNvSpPr>
          <p:nvPr>
            <p:ph type="body"/>
          </p:nvPr>
        </p:nvSpPr>
        <p:spPr>
          <a:xfrm>
            <a:off x="274752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41" name="PlaceHolder 7"/>
          <p:cNvSpPr>
            <a:spLocks noGrp="1"/>
          </p:cNvSpPr>
          <p:nvPr>
            <p:ph type="body"/>
          </p:nvPr>
        </p:nvSpPr>
        <p:spPr>
          <a:xfrm>
            <a:off x="488304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50" name="PlaceHolder 2"/>
          <p:cNvSpPr>
            <a:spLocks noGrp="1"/>
          </p:cNvSpPr>
          <p:nvPr>
            <p:ph type="subTitle"/>
          </p:nvPr>
        </p:nvSpPr>
        <p:spPr>
          <a:xfrm>
            <a:off x="611640" y="3075480"/>
            <a:ext cx="6316920" cy="108036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52" name="PlaceHolder 2"/>
          <p:cNvSpPr>
            <a:spLocks noGrp="1"/>
          </p:cNvSpPr>
          <p:nvPr>
            <p:ph type="body"/>
          </p:nvPr>
        </p:nvSpPr>
        <p:spPr>
          <a:xfrm>
            <a:off x="611640" y="3075480"/>
            <a:ext cx="6316920" cy="10803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54" name="PlaceHolder 2"/>
          <p:cNvSpPr>
            <a:spLocks noGrp="1"/>
          </p:cNvSpPr>
          <p:nvPr>
            <p:ph type="body"/>
          </p:nvPr>
        </p:nvSpPr>
        <p:spPr>
          <a:xfrm>
            <a:off x="61164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55" name="PlaceHolder 3"/>
          <p:cNvSpPr>
            <a:spLocks noGrp="1"/>
          </p:cNvSpPr>
          <p:nvPr>
            <p:ph type="body"/>
          </p:nvPr>
        </p:nvSpPr>
        <p:spPr>
          <a:xfrm>
            <a:off x="384840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17040" y="1728720"/>
            <a:ext cx="6305400" cy="539964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59"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60" name="PlaceHolder 3"/>
          <p:cNvSpPr>
            <a:spLocks noGrp="1"/>
          </p:cNvSpPr>
          <p:nvPr>
            <p:ph type="body"/>
          </p:nvPr>
        </p:nvSpPr>
        <p:spPr>
          <a:xfrm>
            <a:off x="384840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61" name="PlaceHolder 4"/>
          <p:cNvSpPr>
            <a:spLocks noGrp="1"/>
          </p:cNvSpPr>
          <p:nvPr>
            <p:ph type="body"/>
          </p:nvPr>
        </p:nvSpPr>
        <p:spPr>
          <a:xfrm>
            <a:off x="61164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7" name="PlaceHolder 2"/>
          <p:cNvSpPr>
            <a:spLocks noGrp="1"/>
          </p:cNvSpPr>
          <p:nvPr>
            <p:ph type="subTitle"/>
          </p:nvPr>
        </p:nvSpPr>
        <p:spPr>
          <a:xfrm>
            <a:off x="611640" y="3075480"/>
            <a:ext cx="6316920" cy="108036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63" name="PlaceHolder 2"/>
          <p:cNvSpPr>
            <a:spLocks noGrp="1"/>
          </p:cNvSpPr>
          <p:nvPr>
            <p:ph type="body"/>
          </p:nvPr>
        </p:nvSpPr>
        <p:spPr>
          <a:xfrm>
            <a:off x="61164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64"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65" name="PlaceHolder 4"/>
          <p:cNvSpPr>
            <a:spLocks noGrp="1"/>
          </p:cNvSpPr>
          <p:nvPr>
            <p:ph type="body"/>
          </p:nvPr>
        </p:nvSpPr>
        <p:spPr>
          <a:xfrm>
            <a:off x="384840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67"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68"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69" name="PlaceHolder 4"/>
          <p:cNvSpPr>
            <a:spLocks noGrp="1"/>
          </p:cNvSpPr>
          <p:nvPr>
            <p:ph type="body"/>
          </p:nvPr>
        </p:nvSpPr>
        <p:spPr>
          <a:xfrm>
            <a:off x="611640" y="363996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71" name="PlaceHolder 2"/>
          <p:cNvSpPr>
            <a:spLocks noGrp="1"/>
          </p:cNvSpPr>
          <p:nvPr>
            <p:ph type="body"/>
          </p:nvPr>
        </p:nvSpPr>
        <p:spPr>
          <a:xfrm>
            <a:off x="611640" y="307548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72" name="PlaceHolder 3"/>
          <p:cNvSpPr>
            <a:spLocks noGrp="1"/>
          </p:cNvSpPr>
          <p:nvPr>
            <p:ph type="body"/>
          </p:nvPr>
        </p:nvSpPr>
        <p:spPr>
          <a:xfrm>
            <a:off x="611640" y="363996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74"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75"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76" name="PlaceHolder 4"/>
          <p:cNvSpPr>
            <a:spLocks noGrp="1"/>
          </p:cNvSpPr>
          <p:nvPr>
            <p:ph type="body"/>
          </p:nvPr>
        </p:nvSpPr>
        <p:spPr>
          <a:xfrm>
            <a:off x="61164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77" name="PlaceHolder 5"/>
          <p:cNvSpPr>
            <a:spLocks noGrp="1"/>
          </p:cNvSpPr>
          <p:nvPr>
            <p:ph type="body"/>
          </p:nvPr>
        </p:nvSpPr>
        <p:spPr>
          <a:xfrm>
            <a:off x="384840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79" name="PlaceHolder 2"/>
          <p:cNvSpPr>
            <a:spLocks noGrp="1"/>
          </p:cNvSpPr>
          <p:nvPr>
            <p:ph type="body"/>
          </p:nvPr>
        </p:nvSpPr>
        <p:spPr>
          <a:xfrm>
            <a:off x="61164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80" name="PlaceHolder 3"/>
          <p:cNvSpPr>
            <a:spLocks noGrp="1"/>
          </p:cNvSpPr>
          <p:nvPr>
            <p:ph type="body"/>
          </p:nvPr>
        </p:nvSpPr>
        <p:spPr>
          <a:xfrm>
            <a:off x="274752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81" name="PlaceHolder 4"/>
          <p:cNvSpPr>
            <a:spLocks noGrp="1"/>
          </p:cNvSpPr>
          <p:nvPr>
            <p:ph type="body"/>
          </p:nvPr>
        </p:nvSpPr>
        <p:spPr>
          <a:xfrm>
            <a:off x="488304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82" name="PlaceHolder 5"/>
          <p:cNvSpPr>
            <a:spLocks noGrp="1"/>
          </p:cNvSpPr>
          <p:nvPr>
            <p:ph type="body"/>
          </p:nvPr>
        </p:nvSpPr>
        <p:spPr>
          <a:xfrm>
            <a:off x="61164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83" name="PlaceHolder 6"/>
          <p:cNvSpPr>
            <a:spLocks noGrp="1"/>
          </p:cNvSpPr>
          <p:nvPr>
            <p:ph type="body"/>
          </p:nvPr>
        </p:nvSpPr>
        <p:spPr>
          <a:xfrm>
            <a:off x="274752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84" name="PlaceHolder 7"/>
          <p:cNvSpPr>
            <a:spLocks noGrp="1"/>
          </p:cNvSpPr>
          <p:nvPr>
            <p:ph type="body"/>
          </p:nvPr>
        </p:nvSpPr>
        <p:spPr>
          <a:xfrm>
            <a:off x="488304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5"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96" name="PlaceHolder 2"/>
          <p:cNvSpPr>
            <a:spLocks noGrp="1"/>
          </p:cNvSpPr>
          <p:nvPr>
            <p:ph type="subTitle"/>
          </p:nvPr>
        </p:nvSpPr>
        <p:spPr>
          <a:xfrm>
            <a:off x="611640" y="3075480"/>
            <a:ext cx="6316920" cy="108036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98" name="PlaceHolder 2"/>
          <p:cNvSpPr>
            <a:spLocks noGrp="1"/>
          </p:cNvSpPr>
          <p:nvPr>
            <p:ph type="body"/>
          </p:nvPr>
        </p:nvSpPr>
        <p:spPr>
          <a:xfrm>
            <a:off x="611640" y="3075480"/>
            <a:ext cx="6316920" cy="10803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00" name="PlaceHolder 2"/>
          <p:cNvSpPr>
            <a:spLocks noGrp="1"/>
          </p:cNvSpPr>
          <p:nvPr>
            <p:ph type="body"/>
          </p:nvPr>
        </p:nvSpPr>
        <p:spPr>
          <a:xfrm>
            <a:off x="61164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101" name="PlaceHolder 3"/>
          <p:cNvSpPr>
            <a:spLocks noGrp="1"/>
          </p:cNvSpPr>
          <p:nvPr>
            <p:ph type="body"/>
          </p:nvPr>
        </p:nvSpPr>
        <p:spPr>
          <a:xfrm>
            <a:off x="384840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2"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9" name="PlaceHolder 2"/>
          <p:cNvSpPr>
            <a:spLocks noGrp="1"/>
          </p:cNvSpPr>
          <p:nvPr>
            <p:ph type="body"/>
          </p:nvPr>
        </p:nvSpPr>
        <p:spPr>
          <a:xfrm>
            <a:off x="611640" y="3075480"/>
            <a:ext cx="6316920" cy="10803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3" name="PlaceHolder 1"/>
          <p:cNvSpPr>
            <a:spLocks noGrp="1"/>
          </p:cNvSpPr>
          <p:nvPr>
            <p:ph type="subTitle"/>
          </p:nvPr>
        </p:nvSpPr>
        <p:spPr>
          <a:xfrm>
            <a:off x="617040" y="1728720"/>
            <a:ext cx="6305400" cy="539964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05"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06" name="PlaceHolder 3"/>
          <p:cNvSpPr>
            <a:spLocks noGrp="1"/>
          </p:cNvSpPr>
          <p:nvPr>
            <p:ph type="body"/>
          </p:nvPr>
        </p:nvSpPr>
        <p:spPr>
          <a:xfrm>
            <a:off x="384840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107" name="PlaceHolder 4"/>
          <p:cNvSpPr>
            <a:spLocks noGrp="1"/>
          </p:cNvSpPr>
          <p:nvPr>
            <p:ph type="body"/>
          </p:nvPr>
        </p:nvSpPr>
        <p:spPr>
          <a:xfrm>
            <a:off x="61164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09" name="PlaceHolder 2"/>
          <p:cNvSpPr>
            <a:spLocks noGrp="1"/>
          </p:cNvSpPr>
          <p:nvPr>
            <p:ph type="body"/>
          </p:nvPr>
        </p:nvSpPr>
        <p:spPr>
          <a:xfrm>
            <a:off x="61164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110"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11" name="PlaceHolder 4"/>
          <p:cNvSpPr>
            <a:spLocks noGrp="1"/>
          </p:cNvSpPr>
          <p:nvPr>
            <p:ph type="body"/>
          </p:nvPr>
        </p:nvSpPr>
        <p:spPr>
          <a:xfrm>
            <a:off x="384840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13"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14"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15" name="PlaceHolder 4"/>
          <p:cNvSpPr>
            <a:spLocks noGrp="1"/>
          </p:cNvSpPr>
          <p:nvPr>
            <p:ph type="body"/>
          </p:nvPr>
        </p:nvSpPr>
        <p:spPr>
          <a:xfrm>
            <a:off x="611640" y="363996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17" name="PlaceHolder 2"/>
          <p:cNvSpPr>
            <a:spLocks noGrp="1"/>
          </p:cNvSpPr>
          <p:nvPr>
            <p:ph type="body"/>
          </p:nvPr>
        </p:nvSpPr>
        <p:spPr>
          <a:xfrm>
            <a:off x="611640" y="307548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18" name="PlaceHolder 3"/>
          <p:cNvSpPr>
            <a:spLocks noGrp="1"/>
          </p:cNvSpPr>
          <p:nvPr>
            <p:ph type="body"/>
          </p:nvPr>
        </p:nvSpPr>
        <p:spPr>
          <a:xfrm>
            <a:off x="611640" y="363996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20"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21"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22" name="PlaceHolder 4"/>
          <p:cNvSpPr>
            <a:spLocks noGrp="1"/>
          </p:cNvSpPr>
          <p:nvPr>
            <p:ph type="body"/>
          </p:nvPr>
        </p:nvSpPr>
        <p:spPr>
          <a:xfrm>
            <a:off x="61164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23" name="PlaceHolder 5"/>
          <p:cNvSpPr>
            <a:spLocks noGrp="1"/>
          </p:cNvSpPr>
          <p:nvPr>
            <p:ph type="body"/>
          </p:nvPr>
        </p:nvSpPr>
        <p:spPr>
          <a:xfrm>
            <a:off x="384840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25" name="PlaceHolder 2"/>
          <p:cNvSpPr>
            <a:spLocks noGrp="1"/>
          </p:cNvSpPr>
          <p:nvPr>
            <p:ph type="body"/>
          </p:nvPr>
        </p:nvSpPr>
        <p:spPr>
          <a:xfrm>
            <a:off x="61164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26" name="PlaceHolder 3"/>
          <p:cNvSpPr>
            <a:spLocks noGrp="1"/>
          </p:cNvSpPr>
          <p:nvPr>
            <p:ph type="body"/>
          </p:nvPr>
        </p:nvSpPr>
        <p:spPr>
          <a:xfrm>
            <a:off x="274752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27" name="PlaceHolder 4"/>
          <p:cNvSpPr>
            <a:spLocks noGrp="1"/>
          </p:cNvSpPr>
          <p:nvPr>
            <p:ph type="body"/>
          </p:nvPr>
        </p:nvSpPr>
        <p:spPr>
          <a:xfrm>
            <a:off x="488304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28" name="PlaceHolder 5"/>
          <p:cNvSpPr>
            <a:spLocks noGrp="1"/>
          </p:cNvSpPr>
          <p:nvPr>
            <p:ph type="body"/>
          </p:nvPr>
        </p:nvSpPr>
        <p:spPr>
          <a:xfrm>
            <a:off x="61164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29" name="PlaceHolder 6"/>
          <p:cNvSpPr>
            <a:spLocks noGrp="1"/>
          </p:cNvSpPr>
          <p:nvPr>
            <p:ph type="body"/>
          </p:nvPr>
        </p:nvSpPr>
        <p:spPr>
          <a:xfrm>
            <a:off x="274752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30" name="PlaceHolder 7"/>
          <p:cNvSpPr>
            <a:spLocks noGrp="1"/>
          </p:cNvSpPr>
          <p:nvPr>
            <p:ph type="body"/>
          </p:nvPr>
        </p:nvSpPr>
        <p:spPr>
          <a:xfrm>
            <a:off x="488304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8"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39" name="PlaceHolder 2"/>
          <p:cNvSpPr>
            <a:spLocks noGrp="1"/>
          </p:cNvSpPr>
          <p:nvPr>
            <p:ph type="subTitle"/>
          </p:nvPr>
        </p:nvSpPr>
        <p:spPr>
          <a:xfrm>
            <a:off x="611640" y="3075480"/>
            <a:ext cx="6316920" cy="108036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41" name="PlaceHolder 2"/>
          <p:cNvSpPr>
            <a:spLocks noGrp="1"/>
          </p:cNvSpPr>
          <p:nvPr>
            <p:ph type="body"/>
          </p:nvPr>
        </p:nvSpPr>
        <p:spPr>
          <a:xfrm>
            <a:off x="611640" y="3075480"/>
            <a:ext cx="6316920" cy="10803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1" name="PlaceHolder 2"/>
          <p:cNvSpPr>
            <a:spLocks noGrp="1"/>
          </p:cNvSpPr>
          <p:nvPr>
            <p:ph type="body"/>
          </p:nvPr>
        </p:nvSpPr>
        <p:spPr>
          <a:xfrm>
            <a:off x="61164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12" name="PlaceHolder 3"/>
          <p:cNvSpPr>
            <a:spLocks noGrp="1"/>
          </p:cNvSpPr>
          <p:nvPr>
            <p:ph type="body"/>
          </p:nvPr>
        </p:nvSpPr>
        <p:spPr>
          <a:xfrm>
            <a:off x="384840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43" name="PlaceHolder 2"/>
          <p:cNvSpPr>
            <a:spLocks noGrp="1"/>
          </p:cNvSpPr>
          <p:nvPr>
            <p:ph type="body"/>
          </p:nvPr>
        </p:nvSpPr>
        <p:spPr>
          <a:xfrm>
            <a:off x="61164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144" name="PlaceHolder 3"/>
          <p:cNvSpPr>
            <a:spLocks noGrp="1"/>
          </p:cNvSpPr>
          <p:nvPr>
            <p:ph type="body"/>
          </p:nvPr>
        </p:nvSpPr>
        <p:spPr>
          <a:xfrm>
            <a:off x="384840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5"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6" name="PlaceHolder 1"/>
          <p:cNvSpPr>
            <a:spLocks noGrp="1"/>
          </p:cNvSpPr>
          <p:nvPr>
            <p:ph type="subTitle"/>
          </p:nvPr>
        </p:nvSpPr>
        <p:spPr>
          <a:xfrm>
            <a:off x="617040" y="1728720"/>
            <a:ext cx="6305400" cy="539964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48"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49" name="PlaceHolder 3"/>
          <p:cNvSpPr>
            <a:spLocks noGrp="1"/>
          </p:cNvSpPr>
          <p:nvPr>
            <p:ph type="body"/>
          </p:nvPr>
        </p:nvSpPr>
        <p:spPr>
          <a:xfrm>
            <a:off x="384840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150" name="PlaceHolder 4"/>
          <p:cNvSpPr>
            <a:spLocks noGrp="1"/>
          </p:cNvSpPr>
          <p:nvPr>
            <p:ph type="body"/>
          </p:nvPr>
        </p:nvSpPr>
        <p:spPr>
          <a:xfrm>
            <a:off x="61164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52" name="PlaceHolder 2"/>
          <p:cNvSpPr>
            <a:spLocks noGrp="1"/>
          </p:cNvSpPr>
          <p:nvPr>
            <p:ph type="body"/>
          </p:nvPr>
        </p:nvSpPr>
        <p:spPr>
          <a:xfrm>
            <a:off x="61164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153"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54" name="PlaceHolder 4"/>
          <p:cNvSpPr>
            <a:spLocks noGrp="1"/>
          </p:cNvSpPr>
          <p:nvPr>
            <p:ph type="body"/>
          </p:nvPr>
        </p:nvSpPr>
        <p:spPr>
          <a:xfrm>
            <a:off x="384840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56"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57"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58" name="PlaceHolder 4"/>
          <p:cNvSpPr>
            <a:spLocks noGrp="1"/>
          </p:cNvSpPr>
          <p:nvPr>
            <p:ph type="body"/>
          </p:nvPr>
        </p:nvSpPr>
        <p:spPr>
          <a:xfrm>
            <a:off x="611640" y="363996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60" name="PlaceHolder 2"/>
          <p:cNvSpPr>
            <a:spLocks noGrp="1"/>
          </p:cNvSpPr>
          <p:nvPr>
            <p:ph type="body"/>
          </p:nvPr>
        </p:nvSpPr>
        <p:spPr>
          <a:xfrm>
            <a:off x="611640" y="307548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61" name="PlaceHolder 3"/>
          <p:cNvSpPr>
            <a:spLocks noGrp="1"/>
          </p:cNvSpPr>
          <p:nvPr>
            <p:ph type="body"/>
          </p:nvPr>
        </p:nvSpPr>
        <p:spPr>
          <a:xfrm>
            <a:off x="611640" y="363996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63"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64"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65" name="PlaceHolder 4"/>
          <p:cNvSpPr>
            <a:spLocks noGrp="1"/>
          </p:cNvSpPr>
          <p:nvPr>
            <p:ph type="body"/>
          </p:nvPr>
        </p:nvSpPr>
        <p:spPr>
          <a:xfrm>
            <a:off x="61164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66" name="PlaceHolder 5"/>
          <p:cNvSpPr>
            <a:spLocks noGrp="1"/>
          </p:cNvSpPr>
          <p:nvPr>
            <p:ph type="body"/>
          </p:nvPr>
        </p:nvSpPr>
        <p:spPr>
          <a:xfrm>
            <a:off x="384840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68" name="PlaceHolder 2"/>
          <p:cNvSpPr>
            <a:spLocks noGrp="1"/>
          </p:cNvSpPr>
          <p:nvPr>
            <p:ph type="body"/>
          </p:nvPr>
        </p:nvSpPr>
        <p:spPr>
          <a:xfrm>
            <a:off x="61164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69" name="PlaceHolder 3"/>
          <p:cNvSpPr>
            <a:spLocks noGrp="1"/>
          </p:cNvSpPr>
          <p:nvPr>
            <p:ph type="body"/>
          </p:nvPr>
        </p:nvSpPr>
        <p:spPr>
          <a:xfrm>
            <a:off x="274752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70" name="PlaceHolder 4"/>
          <p:cNvSpPr>
            <a:spLocks noGrp="1"/>
          </p:cNvSpPr>
          <p:nvPr>
            <p:ph type="body"/>
          </p:nvPr>
        </p:nvSpPr>
        <p:spPr>
          <a:xfrm>
            <a:off x="488304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71" name="PlaceHolder 5"/>
          <p:cNvSpPr>
            <a:spLocks noGrp="1"/>
          </p:cNvSpPr>
          <p:nvPr>
            <p:ph type="body"/>
          </p:nvPr>
        </p:nvSpPr>
        <p:spPr>
          <a:xfrm>
            <a:off x="61164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72" name="PlaceHolder 6"/>
          <p:cNvSpPr>
            <a:spLocks noGrp="1"/>
          </p:cNvSpPr>
          <p:nvPr>
            <p:ph type="body"/>
          </p:nvPr>
        </p:nvSpPr>
        <p:spPr>
          <a:xfrm>
            <a:off x="274752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73" name="PlaceHolder 7"/>
          <p:cNvSpPr>
            <a:spLocks noGrp="1"/>
          </p:cNvSpPr>
          <p:nvPr>
            <p:ph type="body"/>
          </p:nvPr>
        </p:nvSpPr>
        <p:spPr>
          <a:xfrm>
            <a:off x="488304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83" name="PlaceHolder 2"/>
          <p:cNvSpPr>
            <a:spLocks noGrp="1"/>
          </p:cNvSpPr>
          <p:nvPr>
            <p:ph type="subTitle"/>
          </p:nvPr>
        </p:nvSpPr>
        <p:spPr>
          <a:xfrm>
            <a:off x="611640" y="3075480"/>
            <a:ext cx="6316920" cy="108036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85" name="PlaceHolder 2"/>
          <p:cNvSpPr>
            <a:spLocks noGrp="1"/>
          </p:cNvSpPr>
          <p:nvPr>
            <p:ph type="body"/>
          </p:nvPr>
        </p:nvSpPr>
        <p:spPr>
          <a:xfrm>
            <a:off x="611640" y="3075480"/>
            <a:ext cx="6316920" cy="10803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87" name="PlaceHolder 2"/>
          <p:cNvSpPr>
            <a:spLocks noGrp="1"/>
          </p:cNvSpPr>
          <p:nvPr>
            <p:ph type="body"/>
          </p:nvPr>
        </p:nvSpPr>
        <p:spPr>
          <a:xfrm>
            <a:off x="61164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188" name="PlaceHolder 3"/>
          <p:cNvSpPr>
            <a:spLocks noGrp="1"/>
          </p:cNvSpPr>
          <p:nvPr>
            <p:ph type="body"/>
          </p:nvPr>
        </p:nvSpPr>
        <p:spPr>
          <a:xfrm>
            <a:off x="384840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617040" y="1728720"/>
            <a:ext cx="6305400" cy="539964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92"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93" name="PlaceHolder 3"/>
          <p:cNvSpPr>
            <a:spLocks noGrp="1"/>
          </p:cNvSpPr>
          <p:nvPr>
            <p:ph type="body"/>
          </p:nvPr>
        </p:nvSpPr>
        <p:spPr>
          <a:xfrm>
            <a:off x="384840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194" name="PlaceHolder 4"/>
          <p:cNvSpPr>
            <a:spLocks noGrp="1"/>
          </p:cNvSpPr>
          <p:nvPr>
            <p:ph type="body"/>
          </p:nvPr>
        </p:nvSpPr>
        <p:spPr>
          <a:xfrm>
            <a:off x="61164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96" name="PlaceHolder 2"/>
          <p:cNvSpPr>
            <a:spLocks noGrp="1"/>
          </p:cNvSpPr>
          <p:nvPr>
            <p:ph type="body"/>
          </p:nvPr>
        </p:nvSpPr>
        <p:spPr>
          <a:xfrm>
            <a:off x="61164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197"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98" name="PlaceHolder 4"/>
          <p:cNvSpPr>
            <a:spLocks noGrp="1"/>
          </p:cNvSpPr>
          <p:nvPr>
            <p:ph type="body"/>
          </p:nvPr>
        </p:nvSpPr>
        <p:spPr>
          <a:xfrm>
            <a:off x="384840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00"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01"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02" name="PlaceHolder 4"/>
          <p:cNvSpPr>
            <a:spLocks noGrp="1"/>
          </p:cNvSpPr>
          <p:nvPr>
            <p:ph type="body"/>
          </p:nvPr>
        </p:nvSpPr>
        <p:spPr>
          <a:xfrm>
            <a:off x="611640" y="363996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04" name="PlaceHolder 2"/>
          <p:cNvSpPr>
            <a:spLocks noGrp="1"/>
          </p:cNvSpPr>
          <p:nvPr>
            <p:ph type="body"/>
          </p:nvPr>
        </p:nvSpPr>
        <p:spPr>
          <a:xfrm>
            <a:off x="611640" y="307548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05" name="PlaceHolder 3"/>
          <p:cNvSpPr>
            <a:spLocks noGrp="1"/>
          </p:cNvSpPr>
          <p:nvPr>
            <p:ph type="body"/>
          </p:nvPr>
        </p:nvSpPr>
        <p:spPr>
          <a:xfrm>
            <a:off x="611640" y="363996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07"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08"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09" name="PlaceHolder 4"/>
          <p:cNvSpPr>
            <a:spLocks noGrp="1"/>
          </p:cNvSpPr>
          <p:nvPr>
            <p:ph type="body"/>
          </p:nvPr>
        </p:nvSpPr>
        <p:spPr>
          <a:xfrm>
            <a:off x="61164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10" name="PlaceHolder 5"/>
          <p:cNvSpPr>
            <a:spLocks noGrp="1"/>
          </p:cNvSpPr>
          <p:nvPr>
            <p:ph type="body"/>
          </p:nvPr>
        </p:nvSpPr>
        <p:spPr>
          <a:xfrm>
            <a:off x="384840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17040" y="1728720"/>
            <a:ext cx="6305400" cy="539964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12" name="PlaceHolder 2"/>
          <p:cNvSpPr>
            <a:spLocks noGrp="1"/>
          </p:cNvSpPr>
          <p:nvPr>
            <p:ph type="body"/>
          </p:nvPr>
        </p:nvSpPr>
        <p:spPr>
          <a:xfrm>
            <a:off x="61164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13" name="PlaceHolder 3"/>
          <p:cNvSpPr>
            <a:spLocks noGrp="1"/>
          </p:cNvSpPr>
          <p:nvPr>
            <p:ph type="body"/>
          </p:nvPr>
        </p:nvSpPr>
        <p:spPr>
          <a:xfrm>
            <a:off x="274752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14" name="PlaceHolder 4"/>
          <p:cNvSpPr>
            <a:spLocks noGrp="1"/>
          </p:cNvSpPr>
          <p:nvPr>
            <p:ph type="body"/>
          </p:nvPr>
        </p:nvSpPr>
        <p:spPr>
          <a:xfrm>
            <a:off x="488304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15" name="PlaceHolder 5"/>
          <p:cNvSpPr>
            <a:spLocks noGrp="1"/>
          </p:cNvSpPr>
          <p:nvPr>
            <p:ph type="body"/>
          </p:nvPr>
        </p:nvSpPr>
        <p:spPr>
          <a:xfrm>
            <a:off x="61164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16" name="PlaceHolder 6"/>
          <p:cNvSpPr>
            <a:spLocks noGrp="1"/>
          </p:cNvSpPr>
          <p:nvPr>
            <p:ph type="body"/>
          </p:nvPr>
        </p:nvSpPr>
        <p:spPr>
          <a:xfrm>
            <a:off x="274752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17" name="PlaceHolder 7"/>
          <p:cNvSpPr>
            <a:spLocks noGrp="1"/>
          </p:cNvSpPr>
          <p:nvPr>
            <p:ph type="body"/>
          </p:nvPr>
        </p:nvSpPr>
        <p:spPr>
          <a:xfrm>
            <a:off x="488304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5"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26" name="PlaceHolder 2"/>
          <p:cNvSpPr>
            <a:spLocks noGrp="1"/>
          </p:cNvSpPr>
          <p:nvPr>
            <p:ph type="subTitle"/>
          </p:nvPr>
        </p:nvSpPr>
        <p:spPr>
          <a:xfrm>
            <a:off x="611640" y="3075480"/>
            <a:ext cx="6316920" cy="108036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28" name="PlaceHolder 2"/>
          <p:cNvSpPr>
            <a:spLocks noGrp="1"/>
          </p:cNvSpPr>
          <p:nvPr>
            <p:ph type="body"/>
          </p:nvPr>
        </p:nvSpPr>
        <p:spPr>
          <a:xfrm>
            <a:off x="611640" y="3075480"/>
            <a:ext cx="6316920" cy="10803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30" name="PlaceHolder 2"/>
          <p:cNvSpPr>
            <a:spLocks noGrp="1"/>
          </p:cNvSpPr>
          <p:nvPr>
            <p:ph type="body"/>
          </p:nvPr>
        </p:nvSpPr>
        <p:spPr>
          <a:xfrm>
            <a:off x="61164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231" name="PlaceHolder 3"/>
          <p:cNvSpPr>
            <a:spLocks noGrp="1"/>
          </p:cNvSpPr>
          <p:nvPr>
            <p:ph type="body"/>
          </p:nvPr>
        </p:nvSpPr>
        <p:spPr>
          <a:xfrm>
            <a:off x="384840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2"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3" name="PlaceHolder 1"/>
          <p:cNvSpPr>
            <a:spLocks noGrp="1"/>
          </p:cNvSpPr>
          <p:nvPr>
            <p:ph type="subTitle"/>
          </p:nvPr>
        </p:nvSpPr>
        <p:spPr>
          <a:xfrm>
            <a:off x="617040" y="1728720"/>
            <a:ext cx="6305400" cy="539964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35"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36" name="PlaceHolder 3"/>
          <p:cNvSpPr>
            <a:spLocks noGrp="1"/>
          </p:cNvSpPr>
          <p:nvPr>
            <p:ph type="body"/>
          </p:nvPr>
        </p:nvSpPr>
        <p:spPr>
          <a:xfrm>
            <a:off x="384840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237" name="PlaceHolder 4"/>
          <p:cNvSpPr>
            <a:spLocks noGrp="1"/>
          </p:cNvSpPr>
          <p:nvPr>
            <p:ph type="body"/>
          </p:nvPr>
        </p:nvSpPr>
        <p:spPr>
          <a:xfrm>
            <a:off x="61164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39" name="PlaceHolder 2"/>
          <p:cNvSpPr>
            <a:spLocks noGrp="1"/>
          </p:cNvSpPr>
          <p:nvPr>
            <p:ph type="body"/>
          </p:nvPr>
        </p:nvSpPr>
        <p:spPr>
          <a:xfrm>
            <a:off x="61164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240"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41" name="PlaceHolder 4"/>
          <p:cNvSpPr>
            <a:spLocks noGrp="1"/>
          </p:cNvSpPr>
          <p:nvPr>
            <p:ph type="body"/>
          </p:nvPr>
        </p:nvSpPr>
        <p:spPr>
          <a:xfrm>
            <a:off x="384840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43"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44"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45" name="PlaceHolder 4"/>
          <p:cNvSpPr>
            <a:spLocks noGrp="1"/>
          </p:cNvSpPr>
          <p:nvPr>
            <p:ph type="body"/>
          </p:nvPr>
        </p:nvSpPr>
        <p:spPr>
          <a:xfrm>
            <a:off x="611640" y="363996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16"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17" name="PlaceHolder 3"/>
          <p:cNvSpPr>
            <a:spLocks noGrp="1"/>
          </p:cNvSpPr>
          <p:nvPr>
            <p:ph type="body"/>
          </p:nvPr>
        </p:nvSpPr>
        <p:spPr>
          <a:xfrm>
            <a:off x="384840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18" name="PlaceHolder 4"/>
          <p:cNvSpPr>
            <a:spLocks noGrp="1"/>
          </p:cNvSpPr>
          <p:nvPr>
            <p:ph type="body"/>
          </p:nvPr>
        </p:nvSpPr>
        <p:spPr>
          <a:xfrm>
            <a:off x="61164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47" name="PlaceHolder 2"/>
          <p:cNvSpPr>
            <a:spLocks noGrp="1"/>
          </p:cNvSpPr>
          <p:nvPr>
            <p:ph type="body"/>
          </p:nvPr>
        </p:nvSpPr>
        <p:spPr>
          <a:xfrm>
            <a:off x="611640" y="307548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48" name="PlaceHolder 3"/>
          <p:cNvSpPr>
            <a:spLocks noGrp="1"/>
          </p:cNvSpPr>
          <p:nvPr>
            <p:ph type="body"/>
          </p:nvPr>
        </p:nvSpPr>
        <p:spPr>
          <a:xfrm>
            <a:off x="611640" y="363996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50"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51"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52" name="PlaceHolder 4"/>
          <p:cNvSpPr>
            <a:spLocks noGrp="1"/>
          </p:cNvSpPr>
          <p:nvPr>
            <p:ph type="body"/>
          </p:nvPr>
        </p:nvSpPr>
        <p:spPr>
          <a:xfrm>
            <a:off x="61164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53" name="PlaceHolder 5"/>
          <p:cNvSpPr>
            <a:spLocks noGrp="1"/>
          </p:cNvSpPr>
          <p:nvPr>
            <p:ph type="body"/>
          </p:nvPr>
        </p:nvSpPr>
        <p:spPr>
          <a:xfrm>
            <a:off x="384840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55" name="PlaceHolder 2"/>
          <p:cNvSpPr>
            <a:spLocks noGrp="1"/>
          </p:cNvSpPr>
          <p:nvPr>
            <p:ph type="body"/>
          </p:nvPr>
        </p:nvSpPr>
        <p:spPr>
          <a:xfrm>
            <a:off x="61164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56" name="PlaceHolder 3"/>
          <p:cNvSpPr>
            <a:spLocks noGrp="1"/>
          </p:cNvSpPr>
          <p:nvPr>
            <p:ph type="body"/>
          </p:nvPr>
        </p:nvSpPr>
        <p:spPr>
          <a:xfrm>
            <a:off x="274752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57" name="PlaceHolder 4"/>
          <p:cNvSpPr>
            <a:spLocks noGrp="1"/>
          </p:cNvSpPr>
          <p:nvPr>
            <p:ph type="body"/>
          </p:nvPr>
        </p:nvSpPr>
        <p:spPr>
          <a:xfrm>
            <a:off x="4883040" y="307548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58" name="PlaceHolder 5"/>
          <p:cNvSpPr>
            <a:spLocks noGrp="1"/>
          </p:cNvSpPr>
          <p:nvPr>
            <p:ph type="body"/>
          </p:nvPr>
        </p:nvSpPr>
        <p:spPr>
          <a:xfrm>
            <a:off x="61164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59" name="PlaceHolder 6"/>
          <p:cNvSpPr>
            <a:spLocks noGrp="1"/>
          </p:cNvSpPr>
          <p:nvPr>
            <p:ph type="body"/>
          </p:nvPr>
        </p:nvSpPr>
        <p:spPr>
          <a:xfrm>
            <a:off x="274752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60" name="PlaceHolder 7"/>
          <p:cNvSpPr>
            <a:spLocks noGrp="1"/>
          </p:cNvSpPr>
          <p:nvPr>
            <p:ph type="body"/>
          </p:nvPr>
        </p:nvSpPr>
        <p:spPr>
          <a:xfrm>
            <a:off x="4883040" y="3639960"/>
            <a:ext cx="203364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0" name="PlaceHolder 2"/>
          <p:cNvSpPr>
            <a:spLocks noGrp="1"/>
          </p:cNvSpPr>
          <p:nvPr>
            <p:ph type="body"/>
          </p:nvPr>
        </p:nvSpPr>
        <p:spPr>
          <a:xfrm>
            <a:off x="611640" y="3075480"/>
            <a:ext cx="3082320" cy="1080360"/>
          </a:xfrm>
          <a:prstGeom prst="rect">
            <a:avLst/>
          </a:prstGeom>
        </p:spPr>
        <p:txBody>
          <a:bodyPr lIns="0" rIns="0" tIns="0" bIns="0">
            <a:normAutofit/>
          </a:bodyPr>
          <a:p>
            <a:endParaRPr b="0" lang="pl-PL" sz="1400" spc="-1" strike="noStrike">
              <a:solidFill>
                <a:srgbClr val="000000"/>
              </a:solidFill>
              <a:latin typeface="Arial"/>
            </a:endParaRPr>
          </a:p>
        </p:txBody>
      </p:sp>
      <p:sp>
        <p:nvSpPr>
          <p:cNvPr id="21"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2" name="PlaceHolder 4"/>
          <p:cNvSpPr>
            <a:spLocks noGrp="1"/>
          </p:cNvSpPr>
          <p:nvPr>
            <p:ph type="body"/>
          </p:nvPr>
        </p:nvSpPr>
        <p:spPr>
          <a:xfrm>
            <a:off x="3848400" y="363996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17040" y="1728720"/>
            <a:ext cx="6305400" cy="1164600"/>
          </a:xfrm>
          <a:prstGeom prst="rect">
            <a:avLst/>
          </a:prstGeom>
        </p:spPr>
        <p:txBody>
          <a:bodyPr lIns="0" rIns="0" tIns="0" bIns="0" anchor="ctr"/>
          <a:p>
            <a:endParaRPr b="0" lang="pl-PL" sz="1400" spc="-1" strike="noStrike">
              <a:solidFill>
                <a:srgbClr val="000000"/>
              </a:solidFill>
              <a:latin typeface="Arial"/>
            </a:endParaRPr>
          </a:p>
        </p:txBody>
      </p:sp>
      <p:sp>
        <p:nvSpPr>
          <p:cNvPr id="24" name="PlaceHolder 2"/>
          <p:cNvSpPr>
            <a:spLocks noGrp="1"/>
          </p:cNvSpPr>
          <p:nvPr>
            <p:ph type="body"/>
          </p:nvPr>
        </p:nvSpPr>
        <p:spPr>
          <a:xfrm>
            <a:off x="61164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5" name="PlaceHolder 3"/>
          <p:cNvSpPr>
            <a:spLocks noGrp="1"/>
          </p:cNvSpPr>
          <p:nvPr>
            <p:ph type="body"/>
          </p:nvPr>
        </p:nvSpPr>
        <p:spPr>
          <a:xfrm>
            <a:off x="3848400" y="3075480"/>
            <a:ext cx="3082320" cy="515160"/>
          </a:xfrm>
          <a:prstGeom prst="rect">
            <a:avLst/>
          </a:prstGeom>
        </p:spPr>
        <p:txBody>
          <a:bodyPr lIns="0" rIns="0" tIns="0" bIns="0">
            <a:normAutofit/>
          </a:bodyPr>
          <a:p>
            <a:endParaRPr b="0" lang="pl-PL" sz="1400" spc="-1" strike="noStrike">
              <a:solidFill>
                <a:srgbClr val="000000"/>
              </a:solidFill>
              <a:latin typeface="Arial"/>
            </a:endParaRPr>
          </a:p>
        </p:txBody>
      </p:sp>
      <p:sp>
        <p:nvSpPr>
          <p:cNvPr id="26" name="PlaceHolder 4"/>
          <p:cNvSpPr>
            <a:spLocks noGrp="1"/>
          </p:cNvSpPr>
          <p:nvPr>
            <p:ph type="body"/>
          </p:nvPr>
        </p:nvSpPr>
        <p:spPr>
          <a:xfrm>
            <a:off x="611640" y="3639960"/>
            <a:ext cx="6316920" cy="515160"/>
          </a:xfrm>
          <a:prstGeom prst="rect">
            <a:avLst/>
          </a:prstGeom>
        </p:spPr>
        <p:txBody>
          <a:bodyPr lIns="0" rIns="0" tIns="0" bIns="0">
            <a:normAutofit/>
          </a:bodyPr>
          <a:p>
            <a:endParaRPr b="0" lang="pl-PL"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CustomShape 1"/>
          <p:cNvSpPr/>
          <p:nvPr/>
        </p:nvSpPr>
        <p:spPr>
          <a:xfrm>
            <a:off x="0" y="4490640"/>
            <a:ext cx="9143640" cy="652680"/>
          </a:xfrm>
          <a:prstGeom prst="rect">
            <a:avLst/>
          </a:prstGeom>
          <a:solidFill>
            <a:schemeClr val="lt1"/>
          </a:solidFill>
          <a:ln>
            <a:noFill/>
          </a:ln>
        </p:spPr>
        <p:style>
          <a:lnRef idx="0"/>
          <a:fillRef idx="0"/>
          <a:effectRef idx="0"/>
          <a:fontRef idx="minor"/>
        </p:style>
      </p:sp>
      <p:pic>
        <p:nvPicPr>
          <p:cNvPr id="1" name="Google Shape;15;p1" descr=""/>
          <p:cNvPicPr/>
          <p:nvPr/>
        </p:nvPicPr>
        <p:blipFill>
          <a:blip r:embed="rId3"/>
          <a:stretch/>
        </p:blipFill>
        <p:spPr>
          <a:xfrm>
            <a:off x="395640" y="4490640"/>
            <a:ext cx="2347560" cy="637200"/>
          </a:xfrm>
          <a:prstGeom prst="rect">
            <a:avLst/>
          </a:prstGeom>
          <a:ln>
            <a:noFill/>
          </a:ln>
        </p:spPr>
      </p:pic>
      <p:sp>
        <p:nvSpPr>
          <p:cNvPr id="2" name="PlaceHolder 2"/>
          <p:cNvSpPr>
            <a:spLocks noGrp="1"/>
          </p:cNvSpPr>
          <p:nvPr>
            <p:ph type="ftr"/>
          </p:nvPr>
        </p:nvSpPr>
        <p:spPr>
          <a:xfrm>
            <a:off x="6228360" y="4785120"/>
            <a:ext cx="2592000" cy="273600"/>
          </a:xfrm>
          <a:prstGeom prst="rect">
            <a:avLst/>
          </a:prstGeom>
        </p:spPr>
        <p:txBody>
          <a:bodyPr anchor="ctr"/>
          <a:p>
            <a:endParaRPr b="0" lang="pl-PL" sz="2400" spc="-1" strike="noStrike">
              <a:latin typeface="Times New Roman"/>
            </a:endParaRPr>
          </a:p>
        </p:txBody>
      </p:sp>
      <p:sp>
        <p:nvSpPr>
          <p:cNvPr id="3" name="PlaceHolder 3"/>
          <p:cNvSpPr>
            <a:spLocks noGrp="1"/>
          </p:cNvSpPr>
          <p:nvPr>
            <p:ph type="title"/>
          </p:nvPr>
        </p:nvSpPr>
        <p:spPr>
          <a:xfrm>
            <a:off x="292680" y="1707480"/>
            <a:ext cx="4062960" cy="1367640"/>
          </a:xfrm>
          <a:prstGeom prst="rect">
            <a:avLst/>
          </a:prstGeom>
        </p:spPr>
        <p:txBody>
          <a:bodyPr anchor="b"/>
          <a:p>
            <a:r>
              <a:rPr b="0" lang="pl-PL" sz="3600" spc="-1" strike="noStrike">
                <a:solidFill>
                  <a:srgbClr val="000000"/>
                </a:solidFill>
                <a:latin typeface="Arial"/>
              </a:rPr>
              <a:t>Kliknij, aby edytować format tekstu tytułu</a:t>
            </a:r>
            <a:endParaRPr b="0" lang="pl-PL" sz="3600" spc="-1" strike="noStrike">
              <a:solidFill>
                <a:srgbClr val="000000"/>
              </a:solidFill>
              <a:latin typeface="Arial"/>
            </a:endParaRPr>
          </a:p>
        </p:txBody>
      </p:sp>
      <p:sp>
        <p:nvSpPr>
          <p:cNvPr id="4" name="PlaceHolder 4"/>
          <p:cNvSpPr>
            <a:spLocks noGrp="1"/>
          </p:cNvSpPr>
          <p:nvPr>
            <p:ph type="body"/>
          </p:nvPr>
        </p:nvSpPr>
        <p:spPr>
          <a:xfrm>
            <a:off x="292680" y="3147840"/>
            <a:ext cx="4062960" cy="1151640"/>
          </a:xfrm>
          <a:prstGeom prst="rect">
            <a:avLst/>
          </a:prstGeom>
        </p:spPr>
        <p:txBody>
          <a:bodyPr/>
          <a:p>
            <a:pPr marL="432000" indent="-324000">
              <a:spcBef>
                <a:spcPts val="1417"/>
              </a:spcBef>
              <a:buClr>
                <a:srgbClr val="000000"/>
              </a:buClr>
              <a:buSzPct val="45000"/>
              <a:buFont typeface="Wingdings" charset="2"/>
              <a:buChar char=""/>
            </a:pPr>
            <a:r>
              <a:rPr b="0" lang="pl-PL" sz="1600" spc="-1" strike="noStrike">
                <a:solidFill>
                  <a:srgbClr val="000000"/>
                </a:solidFill>
                <a:latin typeface="Arial"/>
              </a:rPr>
              <a:t>Kliknij, aby edytować format tekstu konspektu</a:t>
            </a:r>
            <a:endParaRPr b="0" lang="pl-PL" sz="16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1600" spc="-1" strike="noStrike">
                <a:solidFill>
                  <a:srgbClr val="000000"/>
                </a:solidFill>
                <a:latin typeface="Arial"/>
              </a:rPr>
              <a:t>Drugi poziom konspektu</a:t>
            </a:r>
            <a:endParaRPr b="0" lang="pl-PL" sz="16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1600" spc="-1" strike="noStrike">
                <a:solidFill>
                  <a:srgbClr val="000000"/>
                </a:solidFill>
                <a:latin typeface="Arial"/>
              </a:rPr>
              <a:t>Trzeci poziom konspektu</a:t>
            </a:r>
            <a:endParaRPr b="0" lang="pl-PL" sz="16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1600" spc="-1" strike="noStrike">
                <a:solidFill>
                  <a:srgbClr val="000000"/>
                </a:solidFill>
                <a:latin typeface="Arial"/>
              </a:rPr>
              <a:t>Czwarty poziom konspektu</a:t>
            </a:r>
            <a:endParaRPr b="0" lang="pl-PL" sz="16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1600" spc="-1" strike="noStrike">
                <a:solidFill>
                  <a:srgbClr val="000000"/>
                </a:solidFill>
                <a:latin typeface="Arial"/>
              </a:rPr>
              <a:t>Piąty poziom konspektu</a:t>
            </a:r>
            <a:endParaRPr b="0" lang="pl-PL" sz="16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1600" spc="-1" strike="noStrike">
                <a:solidFill>
                  <a:srgbClr val="000000"/>
                </a:solidFill>
                <a:latin typeface="Arial"/>
              </a:rPr>
              <a:t>Szósty poziom konspektu</a:t>
            </a:r>
            <a:endParaRPr b="0" lang="pl-PL" sz="16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1600" spc="-1" strike="noStrike">
                <a:solidFill>
                  <a:srgbClr val="000000"/>
                </a:solidFill>
                <a:latin typeface="Arial"/>
              </a:rPr>
              <a:t>Siódmy poziom konspektu</a:t>
            </a:r>
            <a:endParaRPr b="0" lang="pl-PL" sz="1600" spc="-1" strike="noStrike">
              <a:solidFill>
                <a:srgbClr val="000000"/>
              </a:solidFill>
              <a:latin typeface="Arial"/>
            </a:endParaRPr>
          </a:p>
        </p:txBody>
      </p:sp>
      <p:sp>
        <p:nvSpPr>
          <p:cNvPr id="5" name="PlaceHolder 5"/>
          <p:cNvSpPr>
            <a:spLocks noGrp="1"/>
          </p:cNvSpPr>
          <p:nvPr>
            <p:ph type="dt"/>
          </p:nvPr>
        </p:nvSpPr>
        <p:spPr>
          <a:xfrm>
            <a:off x="5076000" y="4784400"/>
            <a:ext cx="935640" cy="273600"/>
          </a:xfrm>
          <a:prstGeom prst="rect">
            <a:avLst/>
          </a:prstGeom>
        </p:spPr>
        <p:txBody>
          <a:bodyPr anchor="ctr"/>
          <a:p>
            <a:endParaRPr b="0" lang="pl-PL" sz="2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CustomShape 1"/>
          <p:cNvSpPr/>
          <p:nvPr/>
        </p:nvSpPr>
        <p:spPr>
          <a:xfrm>
            <a:off x="0" y="4490640"/>
            <a:ext cx="9143640" cy="652680"/>
          </a:xfrm>
          <a:prstGeom prst="rect">
            <a:avLst/>
          </a:prstGeom>
          <a:solidFill>
            <a:schemeClr val="lt1"/>
          </a:solidFill>
          <a:ln>
            <a:noFill/>
          </a:ln>
        </p:spPr>
        <p:style>
          <a:lnRef idx="0"/>
          <a:fillRef idx="0"/>
          <a:effectRef idx="0"/>
          <a:fontRef idx="minor"/>
        </p:style>
      </p:sp>
      <p:pic>
        <p:nvPicPr>
          <p:cNvPr id="43" name="Google Shape;15;p1" descr=""/>
          <p:cNvPicPr/>
          <p:nvPr/>
        </p:nvPicPr>
        <p:blipFill>
          <a:blip r:embed="rId2"/>
          <a:stretch/>
        </p:blipFill>
        <p:spPr>
          <a:xfrm>
            <a:off x="395640" y="4490640"/>
            <a:ext cx="2347560" cy="637200"/>
          </a:xfrm>
          <a:prstGeom prst="rect">
            <a:avLst/>
          </a:prstGeom>
          <a:ln>
            <a:noFill/>
          </a:ln>
        </p:spPr>
      </p:pic>
      <p:sp>
        <p:nvSpPr>
          <p:cNvPr id="44" name="PlaceHolder 2"/>
          <p:cNvSpPr>
            <a:spLocks noGrp="1"/>
          </p:cNvSpPr>
          <p:nvPr>
            <p:ph type="title"/>
          </p:nvPr>
        </p:nvSpPr>
        <p:spPr>
          <a:xfrm>
            <a:off x="468000" y="331200"/>
            <a:ext cx="7138800" cy="655920"/>
          </a:xfrm>
          <a:prstGeom prst="rect">
            <a:avLst/>
          </a:prstGeom>
        </p:spPr>
        <p:txBody>
          <a:bodyPr/>
          <a:p>
            <a:r>
              <a:rPr b="0" lang="pl-PL" sz="2600" spc="-1" strike="noStrike">
                <a:solidFill>
                  <a:srgbClr val="000000"/>
                </a:solidFill>
                <a:latin typeface="Arial"/>
              </a:rPr>
              <a:t>Kliknij, aby edytować format tekstu tytułu</a:t>
            </a:r>
            <a:endParaRPr b="0" lang="pl-PL" sz="2600" spc="-1" strike="noStrike">
              <a:solidFill>
                <a:srgbClr val="000000"/>
              </a:solidFill>
              <a:latin typeface="Arial"/>
            </a:endParaRPr>
          </a:p>
        </p:txBody>
      </p:sp>
      <p:sp>
        <p:nvSpPr>
          <p:cNvPr id="45" name="PlaceHolder 3"/>
          <p:cNvSpPr>
            <a:spLocks noGrp="1"/>
          </p:cNvSpPr>
          <p:nvPr>
            <p:ph type="ftr"/>
          </p:nvPr>
        </p:nvSpPr>
        <p:spPr>
          <a:xfrm>
            <a:off x="6228360" y="4785120"/>
            <a:ext cx="2592000" cy="273600"/>
          </a:xfrm>
          <a:prstGeom prst="rect">
            <a:avLst/>
          </a:prstGeom>
        </p:spPr>
        <p:txBody>
          <a:bodyPr anchor="ctr"/>
          <a:p>
            <a:endParaRPr b="0" lang="pl-PL" sz="2400" spc="-1" strike="noStrike">
              <a:latin typeface="Times New Roman"/>
            </a:endParaRPr>
          </a:p>
        </p:txBody>
      </p:sp>
      <p:sp>
        <p:nvSpPr>
          <p:cNvPr id="46" name="PlaceHolder 4"/>
          <p:cNvSpPr>
            <a:spLocks noGrp="1"/>
          </p:cNvSpPr>
          <p:nvPr>
            <p:ph type="dt"/>
          </p:nvPr>
        </p:nvSpPr>
        <p:spPr>
          <a:xfrm>
            <a:off x="5076000" y="4784400"/>
            <a:ext cx="935640" cy="273600"/>
          </a:xfrm>
          <a:prstGeom prst="rect">
            <a:avLst/>
          </a:prstGeom>
        </p:spPr>
        <p:txBody>
          <a:bodyPr anchor="ctr"/>
          <a:p>
            <a:endParaRPr b="0" lang="pl-PL" sz="2400" spc="-1" strike="noStrike">
              <a:latin typeface="Times New Roman"/>
            </a:endParaRPr>
          </a:p>
        </p:txBody>
      </p:sp>
      <p:pic>
        <p:nvPicPr>
          <p:cNvPr id="47" name="Google Shape;57;p8" descr=""/>
          <p:cNvPicPr/>
          <p:nvPr/>
        </p:nvPicPr>
        <p:blipFill>
          <a:blip r:embed="rId3"/>
          <a:stretch/>
        </p:blipFill>
        <p:spPr>
          <a:xfrm>
            <a:off x="7777080" y="230400"/>
            <a:ext cx="1169640" cy="1371600"/>
          </a:xfrm>
          <a:prstGeom prst="rect">
            <a:avLst/>
          </a:prstGeom>
          <a:ln>
            <a:noFill/>
          </a:ln>
        </p:spPr>
      </p:pic>
      <p:sp>
        <p:nvSpPr>
          <p:cNvPr id="48" name="PlaceHolder 5"/>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1400" spc="-1" strike="noStrike">
                <a:solidFill>
                  <a:srgbClr val="000000"/>
                </a:solidFill>
                <a:latin typeface="Arial"/>
              </a:rPr>
              <a:t>Kliknij, aby edytować format tekstu konspektu</a:t>
            </a:r>
            <a:endParaRPr b="0" lang="pl-PL"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1400" spc="-1" strike="noStrike">
                <a:solidFill>
                  <a:srgbClr val="000000"/>
                </a:solidFill>
                <a:latin typeface="Arial"/>
              </a:rPr>
              <a:t>Drugi poziom konspektu</a:t>
            </a:r>
            <a:endParaRPr b="0" lang="pl-PL"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1400" spc="-1" strike="noStrike">
                <a:solidFill>
                  <a:srgbClr val="000000"/>
                </a:solidFill>
                <a:latin typeface="Arial"/>
              </a:rPr>
              <a:t>Trzeci poziom konspektu</a:t>
            </a:r>
            <a:endParaRPr b="0" lang="pl-PL"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1400" spc="-1" strike="noStrike">
                <a:solidFill>
                  <a:srgbClr val="000000"/>
                </a:solidFill>
                <a:latin typeface="Arial"/>
              </a:rPr>
              <a:t>Czwarty poziom konspektu</a:t>
            </a:r>
            <a:endParaRPr b="0" lang="pl-PL"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Arial"/>
              </a:rPr>
              <a:t>Piąty poziom konspektu</a:t>
            </a:r>
            <a:endParaRPr b="0" lang="pl-P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Arial"/>
              </a:rPr>
              <a:t>Szósty poziom konspektu</a:t>
            </a:r>
            <a:endParaRPr b="0" lang="pl-P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Arial"/>
              </a:rPr>
              <a:t>Siódmy poziom konspektu</a:t>
            </a:r>
            <a:endParaRPr b="0" lang="pl-P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e6907"/>
        </a:solidFill>
      </p:bgPr>
    </p:bg>
    <p:spTree>
      <p:nvGrpSpPr>
        <p:cNvPr id="1" name=""/>
        <p:cNvGrpSpPr/>
        <p:nvPr/>
      </p:nvGrpSpPr>
      <p:grpSpPr>
        <a:xfrm>
          <a:off x="0" y="0"/>
          <a:ext cx="0" cy="0"/>
          <a:chOff x="0" y="0"/>
          <a:chExt cx="0" cy="0"/>
        </a:xfrm>
      </p:grpSpPr>
      <p:sp>
        <p:nvSpPr>
          <p:cNvPr id="85" name="CustomShape 1" hidden="1"/>
          <p:cNvSpPr/>
          <p:nvPr/>
        </p:nvSpPr>
        <p:spPr>
          <a:xfrm>
            <a:off x="0" y="4490640"/>
            <a:ext cx="9143640" cy="652680"/>
          </a:xfrm>
          <a:prstGeom prst="rect">
            <a:avLst/>
          </a:prstGeom>
          <a:solidFill>
            <a:schemeClr val="lt1"/>
          </a:solidFill>
          <a:ln>
            <a:noFill/>
          </a:ln>
        </p:spPr>
        <p:style>
          <a:lnRef idx="0"/>
          <a:fillRef idx="0"/>
          <a:effectRef idx="0"/>
          <a:fontRef idx="minor"/>
        </p:style>
      </p:sp>
      <p:pic>
        <p:nvPicPr>
          <p:cNvPr id="86" name="Google Shape;15;p1" descr=""/>
          <p:cNvPicPr/>
          <p:nvPr/>
        </p:nvPicPr>
        <p:blipFill>
          <a:blip r:embed="rId2"/>
          <a:stretch/>
        </p:blipFill>
        <p:spPr>
          <a:xfrm>
            <a:off x="395640" y="4490640"/>
            <a:ext cx="2347560" cy="637200"/>
          </a:xfrm>
          <a:prstGeom prst="rect">
            <a:avLst/>
          </a:prstGeom>
          <a:ln>
            <a:noFill/>
          </a:ln>
        </p:spPr>
      </p:pic>
      <p:sp>
        <p:nvSpPr>
          <p:cNvPr id="87" name="CustomShape 2"/>
          <p:cNvSpPr/>
          <p:nvPr/>
        </p:nvSpPr>
        <p:spPr>
          <a:xfrm>
            <a:off x="0" y="4490640"/>
            <a:ext cx="9143640" cy="652680"/>
          </a:xfrm>
          <a:prstGeom prst="rect">
            <a:avLst/>
          </a:prstGeom>
          <a:solidFill>
            <a:schemeClr val="lt1"/>
          </a:solidFill>
          <a:ln>
            <a:noFill/>
          </a:ln>
        </p:spPr>
        <p:style>
          <a:lnRef idx="0"/>
          <a:fillRef idx="0"/>
          <a:effectRef idx="0"/>
          <a:fontRef idx="minor"/>
        </p:style>
      </p:sp>
      <p:sp>
        <p:nvSpPr>
          <p:cNvPr id="88" name="PlaceHolder 3"/>
          <p:cNvSpPr>
            <a:spLocks noGrp="1"/>
          </p:cNvSpPr>
          <p:nvPr>
            <p:ph type="ftr"/>
          </p:nvPr>
        </p:nvSpPr>
        <p:spPr>
          <a:xfrm>
            <a:off x="6228360" y="4785120"/>
            <a:ext cx="2592000" cy="273600"/>
          </a:xfrm>
          <a:prstGeom prst="rect">
            <a:avLst/>
          </a:prstGeom>
        </p:spPr>
        <p:txBody>
          <a:bodyPr anchor="ctr"/>
          <a:p>
            <a:endParaRPr b="0" lang="pl-PL" sz="2400" spc="-1" strike="noStrike">
              <a:latin typeface="Times New Roman"/>
            </a:endParaRPr>
          </a:p>
        </p:txBody>
      </p:sp>
      <p:sp>
        <p:nvSpPr>
          <p:cNvPr id="89" name="PlaceHolder 4"/>
          <p:cNvSpPr>
            <a:spLocks noGrp="1"/>
          </p:cNvSpPr>
          <p:nvPr>
            <p:ph type="title"/>
          </p:nvPr>
        </p:nvSpPr>
        <p:spPr>
          <a:xfrm>
            <a:off x="617040" y="771480"/>
            <a:ext cx="7115760" cy="1236960"/>
          </a:xfrm>
          <a:prstGeom prst="rect">
            <a:avLst/>
          </a:prstGeom>
        </p:spPr>
        <p:txBody>
          <a:bodyPr anchor="b"/>
          <a:p>
            <a:r>
              <a:rPr b="0" lang="pl-PL" sz="2000" spc="-1" strike="noStrike">
                <a:solidFill>
                  <a:srgbClr val="000000"/>
                </a:solidFill>
                <a:latin typeface="Arial"/>
              </a:rPr>
              <a:t>Kliknij, aby edytować format tekstu tytułu</a:t>
            </a:r>
            <a:endParaRPr b="0" lang="pl-PL" sz="2000" spc="-1" strike="noStrike">
              <a:solidFill>
                <a:srgbClr val="000000"/>
              </a:solidFill>
              <a:latin typeface="Arial"/>
            </a:endParaRPr>
          </a:p>
        </p:txBody>
      </p:sp>
      <p:sp>
        <p:nvSpPr>
          <p:cNvPr id="90" name="PlaceHolder 5"/>
          <p:cNvSpPr>
            <a:spLocks noGrp="1"/>
          </p:cNvSpPr>
          <p:nvPr>
            <p:ph type="body"/>
          </p:nvPr>
        </p:nvSpPr>
        <p:spPr>
          <a:xfrm>
            <a:off x="611640" y="2643480"/>
            <a:ext cx="7128360" cy="1080360"/>
          </a:xfrm>
          <a:prstGeom prst="rect">
            <a:avLst/>
          </a:prstGeom>
        </p:spPr>
        <p:txBody>
          <a:bodyPr/>
          <a:p>
            <a:pPr marL="432000" indent="-324000">
              <a:spcBef>
                <a:spcPts val="1417"/>
              </a:spcBef>
              <a:buClr>
                <a:srgbClr val="000000"/>
              </a:buClr>
              <a:buSzPct val="45000"/>
              <a:buFont typeface="Wingdings" charset="2"/>
              <a:buChar char=""/>
            </a:pPr>
            <a:r>
              <a:rPr b="0" lang="pl-PL" sz="1600" spc="-1" strike="noStrike">
                <a:solidFill>
                  <a:srgbClr val="000000"/>
                </a:solidFill>
                <a:latin typeface="Arial"/>
              </a:rPr>
              <a:t>Kliknij, aby edytować format tekstu konspektu</a:t>
            </a:r>
            <a:endParaRPr b="0" lang="pl-PL" sz="16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1600" spc="-1" strike="noStrike">
                <a:solidFill>
                  <a:srgbClr val="000000"/>
                </a:solidFill>
                <a:latin typeface="Arial"/>
              </a:rPr>
              <a:t>Drugi poziom konspektu</a:t>
            </a:r>
            <a:endParaRPr b="0" lang="pl-PL" sz="16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1600" spc="-1" strike="noStrike">
                <a:solidFill>
                  <a:srgbClr val="000000"/>
                </a:solidFill>
                <a:latin typeface="Arial"/>
              </a:rPr>
              <a:t>Trzeci poziom konspektu</a:t>
            </a:r>
            <a:endParaRPr b="0" lang="pl-PL" sz="16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1600" spc="-1" strike="noStrike">
                <a:solidFill>
                  <a:srgbClr val="000000"/>
                </a:solidFill>
                <a:latin typeface="Arial"/>
              </a:rPr>
              <a:t>Czwarty poziom konspektu</a:t>
            </a:r>
            <a:endParaRPr b="0" lang="pl-PL" sz="16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1600" spc="-1" strike="noStrike">
                <a:solidFill>
                  <a:srgbClr val="000000"/>
                </a:solidFill>
                <a:latin typeface="Arial"/>
              </a:rPr>
              <a:t>Piąty poziom konspektu</a:t>
            </a:r>
            <a:endParaRPr b="0" lang="pl-PL" sz="16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1600" spc="-1" strike="noStrike">
                <a:solidFill>
                  <a:srgbClr val="000000"/>
                </a:solidFill>
                <a:latin typeface="Arial"/>
              </a:rPr>
              <a:t>Szósty poziom konspektu</a:t>
            </a:r>
            <a:endParaRPr b="0" lang="pl-PL" sz="16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1600" spc="-1" strike="noStrike">
                <a:solidFill>
                  <a:srgbClr val="000000"/>
                </a:solidFill>
                <a:latin typeface="Arial"/>
              </a:rPr>
              <a:t>Siódmy poziom konspektu</a:t>
            </a:r>
            <a:endParaRPr b="0" lang="pl-PL" sz="1600" spc="-1" strike="noStrike">
              <a:solidFill>
                <a:srgbClr val="000000"/>
              </a:solidFill>
              <a:latin typeface="Arial"/>
            </a:endParaRPr>
          </a:p>
        </p:txBody>
      </p:sp>
      <p:sp>
        <p:nvSpPr>
          <p:cNvPr id="91" name="CustomShape 6"/>
          <p:cNvSpPr/>
          <p:nvPr/>
        </p:nvSpPr>
        <p:spPr>
          <a:xfrm>
            <a:off x="683640" y="2355840"/>
            <a:ext cx="7344360" cy="360"/>
          </a:xfrm>
          <a:custGeom>
            <a:avLst/>
            <a:gdLst/>
            <a:ahLst/>
            <a:rect l="l" t="t" r="r" b="b"/>
            <a:pathLst>
              <a:path w="21600" h="21600">
                <a:moveTo>
                  <a:pt x="0" y="0"/>
                </a:moveTo>
                <a:lnTo>
                  <a:pt x="21600" y="21600"/>
                </a:lnTo>
              </a:path>
            </a:pathLst>
          </a:custGeom>
          <a:noFill/>
          <a:ln w="19080">
            <a:solidFill>
              <a:schemeClr val="lt1"/>
            </a:solidFill>
            <a:round/>
          </a:ln>
        </p:spPr>
        <p:style>
          <a:lnRef idx="0"/>
          <a:fillRef idx="0"/>
          <a:effectRef idx="0"/>
          <a:fontRef idx="minor"/>
        </p:style>
      </p:sp>
      <p:sp>
        <p:nvSpPr>
          <p:cNvPr id="92" name="PlaceHolder 7"/>
          <p:cNvSpPr>
            <a:spLocks noGrp="1"/>
          </p:cNvSpPr>
          <p:nvPr>
            <p:ph type="dt"/>
          </p:nvPr>
        </p:nvSpPr>
        <p:spPr>
          <a:xfrm>
            <a:off x="5076000" y="4784400"/>
            <a:ext cx="935640" cy="273600"/>
          </a:xfrm>
          <a:prstGeom prst="rect">
            <a:avLst/>
          </a:prstGeom>
        </p:spPr>
        <p:txBody>
          <a:bodyPr anchor="ctr"/>
          <a:p>
            <a:endParaRPr b="0" lang="pl-PL" sz="2400" spc="-1" strike="noStrike">
              <a:latin typeface="Times New Roman"/>
            </a:endParaRPr>
          </a:p>
        </p:txBody>
      </p:sp>
      <p:pic>
        <p:nvPicPr>
          <p:cNvPr id="93" name="Google Shape;34;p4" descr=""/>
          <p:cNvPicPr/>
          <p:nvPr/>
        </p:nvPicPr>
        <p:blipFill>
          <a:blip r:embed="rId3"/>
          <a:stretch/>
        </p:blipFill>
        <p:spPr>
          <a:xfrm>
            <a:off x="395640" y="4490640"/>
            <a:ext cx="2347560" cy="637200"/>
          </a:xfrm>
          <a:prstGeom prst="rect">
            <a:avLst/>
          </a:prstGeom>
          <a:ln>
            <a:noFill/>
          </a:ln>
        </p:spPr>
      </p:pic>
      <p:pic>
        <p:nvPicPr>
          <p:cNvPr id="94" name="Google Shape;35;p4" descr=""/>
          <p:cNvPicPr/>
          <p:nvPr/>
        </p:nvPicPr>
        <p:blipFill>
          <a:blip r:embed="rId4"/>
          <a:stretch/>
        </p:blipFill>
        <p:spPr>
          <a:xfrm>
            <a:off x="7740360" y="195480"/>
            <a:ext cx="1236960" cy="1441440"/>
          </a:xfrm>
          <a:prstGeom prst="rect">
            <a:avLst/>
          </a:prstGeom>
          <a:ln>
            <a:noFill/>
          </a:ln>
        </p:spPr>
      </p:pic>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CustomShape 1"/>
          <p:cNvSpPr/>
          <p:nvPr/>
        </p:nvSpPr>
        <p:spPr>
          <a:xfrm>
            <a:off x="0" y="4490640"/>
            <a:ext cx="9143640" cy="652680"/>
          </a:xfrm>
          <a:prstGeom prst="rect">
            <a:avLst/>
          </a:prstGeom>
          <a:solidFill>
            <a:schemeClr val="lt1"/>
          </a:solidFill>
          <a:ln>
            <a:noFill/>
          </a:ln>
        </p:spPr>
        <p:style>
          <a:lnRef idx="0"/>
          <a:fillRef idx="0"/>
          <a:effectRef idx="0"/>
          <a:fontRef idx="minor"/>
        </p:style>
      </p:sp>
      <p:pic>
        <p:nvPicPr>
          <p:cNvPr id="132" name="Google Shape;15;p1" descr=""/>
          <p:cNvPicPr/>
          <p:nvPr/>
        </p:nvPicPr>
        <p:blipFill>
          <a:blip r:embed="rId2"/>
          <a:stretch/>
        </p:blipFill>
        <p:spPr>
          <a:xfrm>
            <a:off x="395640" y="4490640"/>
            <a:ext cx="2347560" cy="637200"/>
          </a:xfrm>
          <a:prstGeom prst="rect">
            <a:avLst/>
          </a:prstGeom>
          <a:ln>
            <a:noFill/>
          </a:ln>
        </p:spPr>
      </p:pic>
      <p:sp>
        <p:nvSpPr>
          <p:cNvPr id="133" name="PlaceHolder 2"/>
          <p:cNvSpPr>
            <a:spLocks noGrp="1"/>
          </p:cNvSpPr>
          <p:nvPr>
            <p:ph type="title"/>
          </p:nvPr>
        </p:nvSpPr>
        <p:spPr>
          <a:xfrm>
            <a:off x="468000" y="331200"/>
            <a:ext cx="7210800" cy="655920"/>
          </a:xfrm>
          <a:prstGeom prst="rect">
            <a:avLst/>
          </a:prstGeom>
        </p:spPr>
        <p:txBody>
          <a:bodyPr/>
          <a:p>
            <a:r>
              <a:rPr b="0" lang="pl-PL" sz="2600" spc="-1" strike="noStrike">
                <a:solidFill>
                  <a:srgbClr val="000000"/>
                </a:solidFill>
                <a:latin typeface="Arial"/>
              </a:rPr>
              <a:t>Kliknij, aby edytować format tekstu tytułu</a:t>
            </a:r>
            <a:endParaRPr b="0" lang="pl-PL" sz="2600" spc="-1" strike="noStrike">
              <a:solidFill>
                <a:srgbClr val="000000"/>
              </a:solidFill>
              <a:latin typeface="Arial"/>
            </a:endParaRPr>
          </a:p>
        </p:txBody>
      </p:sp>
      <p:sp>
        <p:nvSpPr>
          <p:cNvPr id="134" name="PlaceHolder 3"/>
          <p:cNvSpPr>
            <a:spLocks noGrp="1"/>
          </p:cNvSpPr>
          <p:nvPr>
            <p:ph type="body"/>
          </p:nvPr>
        </p:nvSpPr>
        <p:spPr>
          <a:xfrm>
            <a:off x="457200" y="1059480"/>
            <a:ext cx="7210800" cy="3394080"/>
          </a:xfrm>
          <a:prstGeom prst="rect">
            <a:avLst/>
          </a:prstGeom>
        </p:spPr>
        <p:txBody>
          <a:bodyPr/>
          <a:p>
            <a:pPr marL="432000" indent="-324000">
              <a:spcBef>
                <a:spcPts val="1417"/>
              </a:spcBef>
              <a:buClr>
                <a:srgbClr val="000000"/>
              </a:buClr>
              <a:buSzPct val="45000"/>
              <a:buFont typeface="Wingdings" charset="2"/>
              <a:buChar char=""/>
            </a:pPr>
            <a:r>
              <a:rPr b="0" lang="pl-PL" sz="1800" spc="-1" strike="noStrike">
                <a:solidFill>
                  <a:srgbClr val="000000"/>
                </a:solidFill>
                <a:latin typeface="Arial"/>
              </a:rPr>
              <a:t>Kliknij, aby edytować format tekstu konspektu</a:t>
            </a:r>
            <a:endParaRPr b="0" lang="pl-PL"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1800" spc="-1" strike="noStrike">
                <a:solidFill>
                  <a:srgbClr val="000000"/>
                </a:solidFill>
                <a:latin typeface="Arial"/>
              </a:rPr>
              <a:t>Drugi poziom konspektu</a:t>
            </a:r>
            <a:endParaRPr b="0" lang="pl-PL"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1800" spc="-1" strike="noStrike">
                <a:solidFill>
                  <a:srgbClr val="000000"/>
                </a:solidFill>
                <a:latin typeface="Arial"/>
              </a:rPr>
              <a:t>Trzeci poziom konspektu</a:t>
            </a:r>
            <a:endParaRPr b="0" lang="pl-PL"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1800" spc="-1" strike="noStrike">
                <a:solidFill>
                  <a:srgbClr val="000000"/>
                </a:solidFill>
                <a:latin typeface="Arial"/>
              </a:rPr>
              <a:t>Czwarty poziom konspektu</a:t>
            </a:r>
            <a:endParaRPr b="0" lang="pl-PL"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1800" spc="-1" strike="noStrike">
                <a:solidFill>
                  <a:srgbClr val="000000"/>
                </a:solidFill>
                <a:latin typeface="Arial"/>
              </a:rPr>
              <a:t>Piąty poziom konspektu</a:t>
            </a:r>
            <a:endParaRPr b="0" lang="pl-PL"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1800" spc="-1" strike="noStrike">
                <a:solidFill>
                  <a:srgbClr val="000000"/>
                </a:solidFill>
                <a:latin typeface="Arial"/>
              </a:rPr>
              <a:t>Szósty poziom konspektu</a:t>
            </a:r>
            <a:endParaRPr b="0" lang="pl-PL"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1800" spc="-1" strike="noStrike">
                <a:solidFill>
                  <a:srgbClr val="000000"/>
                </a:solidFill>
                <a:latin typeface="Arial"/>
              </a:rPr>
              <a:t>Siódmy poziom konspektu</a:t>
            </a:r>
            <a:endParaRPr b="0" lang="pl-PL" sz="1800" spc="-1" strike="noStrike">
              <a:solidFill>
                <a:srgbClr val="000000"/>
              </a:solidFill>
              <a:latin typeface="Arial"/>
            </a:endParaRPr>
          </a:p>
        </p:txBody>
      </p:sp>
      <p:sp>
        <p:nvSpPr>
          <p:cNvPr id="135" name="PlaceHolder 4"/>
          <p:cNvSpPr>
            <a:spLocks noGrp="1"/>
          </p:cNvSpPr>
          <p:nvPr>
            <p:ph type="ftr"/>
          </p:nvPr>
        </p:nvSpPr>
        <p:spPr>
          <a:xfrm>
            <a:off x="6228360" y="4785120"/>
            <a:ext cx="2592000" cy="273600"/>
          </a:xfrm>
          <a:prstGeom prst="rect">
            <a:avLst/>
          </a:prstGeom>
        </p:spPr>
        <p:txBody>
          <a:bodyPr anchor="ctr"/>
          <a:p>
            <a:endParaRPr b="0" lang="pl-PL" sz="2400" spc="-1" strike="noStrike">
              <a:latin typeface="Times New Roman"/>
            </a:endParaRPr>
          </a:p>
        </p:txBody>
      </p:sp>
      <p:sp>
        <p:nvSpPr>
          <p:cNvPr id="136" name="PlaceHolder 5"/>
          <p:cNvSpPr>
            <a:spLocks noGrp="1"/>
          </p:cNvSpPr>
          <p:nvPr>
            <p:ph type="dt"/>
          </p:nvPr>
        </p:nvSpPr>
        <p:spPr>
          <a:xfrm>
            <a:off x="5076000" y="4784400"/>
            <a:ext cx="935640" cy="273600"/>
          </a:xfrm>
          <a:prstGeom prst="rect">
            <a:avLst/>
          </a:prstGeom>
        </p:spPr>
        <p:txBody>
          <a:bodyPr anchor="ctr"/>
          <a:p>
            <a:endParaRPr b="0" lang="pl-PL" sz="2400" spc="-1" strike="noStrike">
              <a:latin typeface="Times New Roman"/>
            </a:endParaRPr>
          </a:p>
        </p:txBody>
      </p:sp>
      <p:pic>
        <p:nvPicPr>
          <p:cNvPr id="137" name="Google Shape;26;p3" descr=""/>
          <p:cNvPicPr/>
          <p:nvPr/>
        </p:nvPicPr>
        <p:blipFill>
          <a:blip r:embed="rId3"/>
          <a:stretch/>
        </p:blipFill>
        <p:spPr>
          <a:xfrm>
            <a:off x="7777080" y="230400"/>
            <a:ext cx="1169640" cy="1371600"/>
          </a:xfrm>
          <a:prstGeom prst="rect">
            <a:avLst/>
          </a:prstGeom>
          <a:ln>
            <a:noFill/>
          </a:ln>
        </p:spPr>
      </p:pic>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535353"/>
        </a:solidFill>
      </p:bgPr>
    </p:bg>
    <p:spTree>
      <p:nvGrpSpPr>
        <p:cNvPr id="1" name=""/>
        <p:cNvGrpSpPr/>
        <p:nvPr/>
      </p:nvGrpSpPr>
      <p:grpSpPr>
        <a:xfrm>
          <a:off x="0" y="0"/>
          <a:ext cx="0" cy="0"/>
          <a:chOff x="0" y="0"/>
          <a:chExt cx="0" cy="0"/>
        </a:xfrm>
      </p:grpSpPr>
      <p:sp>
        <p:nvSpPr>
          <p:cNvPr id="174" name="CustomShape 1"/>
          <p:cNvSpPr/>
          <p:nvPr/>
        </p:nvSpPr>
        <p:spPr>
          <a:xfrm>
            <a:off x="0" y="4490640"/>
            <a:ext cx="9143640" cy="652680"/>
          </a:xfrm>
          <a:prstGeom prst="rect">
            <a:avLst/>
          </a:prstGeom>
          <a:solidFill>
            <a:schemeClr val="lt1"/>
          </a:solidFill>
          <a:ln>
            <a:noFill/>
          </a:ln>
        </p:spPr>
        <p:style>
          <a:lnRef idx="0"/>
          <a:fillRef idx="0"/>
          <a:effectRef idx="0"/>
          <a:fontRef idx="minor"/>
        </p:style>
      </p:sp>
      <p:pic>
        <p:nvPicPr>
          <p:cNvPr id="175" name="Google Shape;15;p1" descr=""/>
          <p:cNvPicPr/>
          <p:nvPr/>
        </p:nvPicPr>
        <p:blipFill>
          <a:blip r:embed="rId2"/>
          <a:stretch/>
        </p:blipFill>
        <p:spPr>
          <a:xfrm>
            <a:off x="395640" y="4490640"/>
            <a:ext cx="2347560" cy="637200"/>
          </a:xfrm>
          <a:prstGeom prst="rect">
            <a:avLst/>
          </a:prstGeom>
          <a:ln>
            <a:noFill/>
          </a:ln>
        </p:spPr>
      </p:pic>
      <p:sp>
        <p:nvSpPr>
          <p:cNvPr id="176" name="PlaceHolder 2"/>
          <p:cNvSpPr>
            <a:spLocks noGrp="1"/>
          </p:cNvSpPr>
          <p:nvPr>
            <p:ph type="ftr"/>
          </p:nvPr>
        </p:nvSpPr>
        <p:spPr>
          <a:xfrm>
            <a:off x="6228360" y="4785120"/>
            <a:ext cx="2592000" cy="273600"/>
          </a:xfrm>
          <a:prstGeom prst="rect">
            <a:avLst/>
          </a:prstGeom>
        </p:spPr>
        <p:txBody>
          <a:bodyPr anchor="ctr"/>
          <a:p>
            <a:endParaRPr b="0" lang="pl-PL" sz="2400" spc="-1" strike="noStrike">
              <a:latin typeface="Times New Roman"/>
            </a:endParaRPr>
          </a:p>
        </p:txBody>
      </p:sp>
      <p:sp>
        <p:nvSpPr>
          <p:cNvPr id="177" name="PlaceHolder 3"/>
          <p:cNvSpPr>
            <a:spLocks noGrp="1"/>
          </p:cNvSpPr>
          <p:nvPr>
            <p:ph type="body"/>
          </p:nvPr>
        </p:nvSpPr>
        <p:spPr>
          <a:xfrm>
            <a:off x="4645080" y="1417680"/>
            <a:ext cx="3310920" cy="3282120"/>
          </a:xfrm>
          <a:prstGeom prst="rect">
            <a:avLst/>
          </a:prstGeom>
        </p:spPr>
        <p:txBody>
          <a:bodyPr/>
          <a:p>
            <a:pPr marL="432000" indent="-324000">
              <a:spcBef>
                <a:spcPts val="1417"/>
              </a:spcBef>
              <a:buClr>
                <a:srgbClr val="000000"/>
              </a:buClr>
              <a:buSzPct val="45000"/>
              <a:buFont typeface="Wingdings" charset="2"/>
              <a:buChar char=""/>
            </a:pPr>
            <a:r>
              <a:rPr b="0" lang="pl-PL" sz="1800" spc="-1" strike="noStrike">
                <a:solidFill>
                  <a:srgbClr val="000000"/>
                </a:solidFill>
                <a:latin typeface="Arial"/>
              </a:rPr>
              <a:t>Kliknij, aby edytować format tekstu konspektu</a:t>
            </a:r>
            <a:endParaRPr b="0" lang="pl-PL"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1800" spc="-1" strike="noStrike">
                <a:solidFill>
                  <a:srgbClr val="000000"/>
                </a:solidFill>
                <a:latin typeface="Arial"/>
              </a:rPr>
              <a:t>Drugi poziom konspektu</a:t>
            </a:r>
            <a:endParaRPr b="0" lang="pl-PL"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1800" spc="-1" strike="noStrike">
                <a:solidFill>
                  <a:srgbClr val="000000"/>
                </a:solidFill>
                <a:latin typeface="Arial"/>
              </a:rPr>
              <a:t>Trzeci poziom konspektu</a:t>
            </a:r>
            <a:endParaRPr b="0" lang="pl-PL"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1800" spc="-1" strike="noStrike">
                <a:solidFill>
                  <a:srgbClr val="000000"/>
                </a:solidFill>
                <a:latin typeface="Arial"/>
              </a:rPr>
              <a:t>Czwarty poziom konspektu</a:t>
            </a:r>
            <a:endParaRPr b="0" lang="pl-PL"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1800" spc="-1" strike="noStrike">
                <a:solidFill>
                  <a:srgbClr val="000000"/>
                </a:solidFill>
                <a:latin typeface="Arial"/>
              </a:rPr>
              <a:t>Piąty poziom konspektu</a:t>
            </a:r>
            <a:endParaRPr b="0" lang="pl-PL"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1800" spc="-1" strike="noStrike">
                <a:solidFill>
                  <a:srgbClr val="000000"/>
                </a:solidFill>
                <a:latin typeface="Arial"/>
              </a:rPr>
              <a:t>Szósty poziom konspektu</a:t>
            </a:r>
            <a:endParaRPr b="0" lang="pl-PL"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1800" spc="-1" strike="noStrike">
                <a:solidFill>
                  <a:srgbClr val="000000"/>
                </a:solidFill>
                <a:latin typeface="Arial"/>
              </a:rPr>
              <a:t>Siódmy poziom konspektu</a:t>
            </a:r>
            <a:endParaRPr b="0" lang="pl-PL" sz="1800" spc="-1" strike="noStrike">
              <a:solidFill>
                <a:srgbClr val="000000"/>
              </a:solidFill>
              <a:latin typeface="Arial"/>
            </a:endParaRPr>
          </a:p>
        </p:txBody>
      </p:sp>
      <p:sp>
        <p:nvSpPr>
          <p:cNvPr id="178" name="PlaceHolder 4"/>
          <p:cNvSpPr>
            <a:spLocks noGrp="1"/>
          </p:cNvSpPr>
          <p:nvPr>
            <p:ph type="body"/>
          </p:nvPr>
        </p:nvSpPr>
        <p:spPr>
          <a:xfrm>
            <a:off x="4645080" y="411480"/>
            <a:ext cx="3310920" cy="996480"/>
          </a:xfrm>
          <a:prstGeom prst="rect">
            <a:avLst/>
          </a:prstGeom>
        </p:spPr>
        <p:txBody>
          <a:bodyPr anchor="b"/>
          <a:p>
            <a:pPr marL="432000" indent="-324000">
              <a:spcBef>
                <a:spcPts val="1417"/>
              </a:spcBef>
              <a:buClr>
                <a:srgbClr val="000000"/>
              </a:buClr>
              <a:buSzPct val="45000"/>
              <a:buFont typeface="Wingdings" charset="2"/>
              <a:buChar char=""/>
            </a:pPr>
            <a:r>
              <a:rPr b="0" lang="pl-PL" sz="2400" spc="-1" strike="noStrike">
                <a:solidFill>
                  <a:srgbClr val="000000"/>
                </a:solidFill>
                <a:latin typeface="Arial"/>
              </a:rPr>
              <a:t>Kliknij, aby edytować format tekstu konspektu</a:t>
            </a:r>
            <a:endParaRPr b="0" lang="pl-PL" sz="2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2400" spc="-1" strike="noStrike">
                <a:solidFill>
                  <a:srgbClr val="000000"/>
                </a:solidFill>
                <a:latin typeface="Arial"/>
              </a:rPr>
              <a:t>Drugi poziom konspektu</a:t>
            </a:r>
            <a:endParaRPr b="0" lang="pl-PL"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2400" spc="-1" strike="noStrike">
                <a:solidFill>
                  <a:srgbClr val="000000"/>
                </a:solidFill>
                <a:latin typeface="Arial"/>
              </a:rPr>
              <a:t>Trzeci poziom konspektu</a:t>
            </a:r>
            <a:endParaRPr b="0" lang="pl-PL"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2400" spc="-1" strike="noStrike">
                <a:solidFill>
                  <a:srgbClr val="000000"/>
                </a:solidFill>
                <a:latin typeface="Arial"/>
              </a:rPr>
              <a:t>Czwarty poziom konspektu</a:t>
            </a:r>
            <a:endParaRPr b="0" lang="pl-PL" sz="2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2400" spc="-1" strike="noStrike">
                <a:solidFill>
                  <a:srgbClr val="000000"/>
                </a:solidFill>
                <a:latin typeface="Arial"/>
              </a:rPr>
              <a:t>Piąty poziom konspektu</a:t>
            </a:r>
            <a:endParaRPr b="0" lang="pl-PL" sz="24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2400" spc="-1" strike="noStrike">
                <a:solidFill>
                  <a:srgbClr val="000000"/>
                </a:solidFill>
                <a:latin typeface="Arial"/>
              </a:rPr>
              <a:t>Szósty poziom konspektu</a:t>
            </a:r>
            <a:endParaRPr b="0" lang="pl-PL" sz="24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2400" spc="-1" strike="noStrike">
                <a:solidFill>
                  <a:srgbClr val="000000"/>
                </a:solidFill>
                <a:latin typeface="Arial"/>
              </a:rPr>
              <a:t>Siódmy poziom konspektu</a:t>
            </a:r>
            <a:endParaRPr b="0" lang="pl-PL" sz="2400" spc="-1" strike="noStrike">
              <a:solidFill>
                <a:srgbClr val="000000"/>
              </a:solidFill>
              <a:latin typeface="Arial"/>
            </a:endParaRPr>
          </a:p>
        </p:txBody>
      </p:sp>
      <p:sp>
        <p:nvSpPr>
          <p:cNvPr id="179" name="PlaceHolder 5"/>
          <p:cNvSpPr>
            <a:spLocks noGrp="1"/>
          </p:cNvSpPr>
          <p:nvPr>
            <p:ph type="dt"/>
          </p:nvPr>
        </p:nvSpPr>
        <p:spPr>
          <a:xfrm>
            <a:off x="5076000" y="4784400"/>
            <a:ext cx="935640" cy="273600"/>
          </a:xfrm>
          <a:prstGeom prst="rect">
            <a:avLst/>
          </a:prstGeom>
        </p:spPr>
        <p:txBody>
          <a:bodyPr anchor="ctr"/>
          <a:p>
            <a:endParaRPr b="0" lang="pl-PL" sz="2400" spc="-1" strike="noStrike">
              <a:latin typeface="Times New Roman"/>
            </a:endParaRPr>
          </a:p>
        </p:txBody>
      </p:sp>
      <p:pic>
        <p:nvPicPr>
          <p:cNvPr id="180" name="Google Shape;48;p6" descr=""/>
          <p:cNvPicPr/>
          <p:nvPr/>
        </p:nvPicPr>
        <p:blipFill>
          <a:blip r:embed="rId3"/>
          <a:stretch/>
        </p:blipFill>
        <p:spPr>
          <a:xfrm>
            <a:off x="7777080" y="230400"/>
            <a:ext cx="1169640" cy="1371600"/>
          </a:xfrm>
          <a:prstGeom prst="rect">
            <a:avLst/>
          </a:prstGeom>
          <a:ln>
            <a:noFill/>
          </a:ln>
        </p:spPr>
      </p:pic>
      <p:sp>
        <p:nvSpPr>
          <p:cNvPr id="181" name="PlaceHolder 6"/>
          <p:cNvSpPr>
            <a:spLocks noGrp="1"/>
          </p:cNvSpPr>
          <p:nvPr>
            <p:ph type="title"/>
          </p:nvPr>
        </p:nvSpPr>
        <p:spPr>
          <a:xfrm>
            <a:off x="457200" y="205200"/>
            <a:ext cx="8229240" cy="858600"/>
          </a:xfrm>
          <a:prstGeom prst="rect">
            <a:avLst/>
          </a:prstGeom>
        </p:spPr>
        <p:txBody>
          <a:bodyPr lIns="0" rIns="0" tIns="0" bIns="0" anchor="ctr"/>
          <a:p>
            <a:r>
              <a:rPr b="0" lang="pl-PL" sz="1400" spc="-1" strike="noStrike">
                <a:solidFill>
                  <a:srgbClr val="000000"/>
                </a:solidFill>
                <a:latin typeface="Arial"/>
              </a:rPr>
              <a:t>Kliknij, aby edytować format tekstu tytułu</a:t>
            </a:r>
            <a:endParaRPr b="0" lang="pl-PL"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3ab9f"/>
        </a:solidFill>
      </p:bgPr>
    </p:bg>
    <p:spTree>
      <p:nvGrpSpPr>
        <p:cNvPr id="1" name=""/>
        <p:cNvGrpSpPr/>
        <p:nvPr/>
      </p:nvGrpSpPr>
      <p:grpSpPr>
        <a:xfrm>
          <a:off x="0" y="0"/>
          <a:ext cx="0" cy="0"/>
          <a:chOff x="0" y="0"/>
          <a:chExt cx="0" cy="0"/>
        </a:xfrm>
      </p:grpSpPr>
      <p:sp>
        <p:nvSpPr>
          <p:cNvPr id="218" name="CustomShape 1"/>
          <p:cNvSpPr/>
          <p:nvPr/>
        </p:nvSpPr>
        <p:spPr>
          <a:xfrm>
            <a:off x="0" y="4490640"/>
            <a:ext cx="9143640" cy="652680"/>
          </a:xfrm>
          <a:prstGeom prst="rect">
            <a:avLst/>
          </a:prstGeom>
          <a:solidFill>
            <a:schemeClr val="lt1"/>
          </a:solidFill>
          <a:ln>
            <a:noFill/>
          </a:ln>
        </p:spPr>
        <p:style>
          <a:lnRef idx="0"/>
          <a:fillRef idx="0"/>
          <a:effectRef idx="0"/>
          <a:fontRef idx="minor"/>
        </p:style>
      </p:sp>
      <p:pic>
        <p:nvPicPr>
          <p:cNvPr id="219" name="Google Shape;15;p1" descr=""/>
          <p:cNvPicPr/>
          <p:nvPr/>
        </p:nvPicPr>
        <p:blipFill>
          <a:blip r:embed="rId2"/>
          <a:stretch/>
        </p:blipFill>
        <p:spPr>
          <a:xfrm>
            <a:off x="395640" y="4490640"/>
            <a:ext cx="2347560" cy="637200"/>
          </a:xfrm>
          <a:prstGeom prst="rect">
            <a:avLst/>
          </a:prstGeom>
          <a:ln>
            <a:noFill/>
          </a:ln>
        </p:spPr>
      </p:pic>
      <p:sp>
        <p:nvSpPr>
          <p:cNvPr id="220" name="PlaceHolder 2"/>
          <p:cNvSpPr>
            <a:spLocks noGrp="1"/>
          </p:cNvSpPr>
          <p:nvPr>
            <p:ph type="ftr"/>
          </p:nvPr>
        </p:nvSpPr>
        <p:spPr>
          <a:xfrm>
            <a:off x="6228360" y="4785120"/>
            <a:ext cx="2592000" cy="273600"/>
          </a:xfrm>
          <a:prstGeom prst="rect">
            <a:avLst/>
          </a:prstGeom>
        </p:spPr>
        <p:txBody>
          <a:bodyPr anchor="ctr"/>
          <a:p>
            <a:endParaRPr b="0" lang="pl-PL" sz="2400" spc="-1" strike="noStrike">
              <a:latin typeface="Times New Roman"/>
            </a:endParaRPr>
          </a:p>
        </p:txBody>
      </p:sp>
      <p:sp>
        <p:nvSpPr>
          <p:cNvPr id="221" name="PlaceHolder 3"/>
          <p:cNvSpPr>
            <a:spLocks noGrp="1"/>
          </p:cNvSpPr>
          <p:nvPr>
            <p:ph type="title"/>
          </p:nvPr>
        </p:nvSpPr>
        <p:spPr>
          <a:xfrm>
            <a:off x="617040" y="1728720"/>
            <a:ext cx="6305400" cy="1164600"/>
          </a:xfrm>
          <a:prstGeom prst="rect">
            <a:avLst/>
          </a:prstGeom>
        </p:spPr>
        <p:txBody>
          <a:bodyPr anchor="b"/>
          <a:p>
            <a:r>
              <a:rPr b="0" lang="pl-PL" sz="4800" spc="-1" strike="noStrike">
                <a:solidFill>
                  <a:srgbClr val="000000"/>
                </a:solidFill>
                <a:latin typeface="Arial"/>
              </a:rPr>
              <a:t>Kliknij, aby edytować format tekstu tytułu</a:t>
            </a:r>
            <a:endParaRPr b="0" lang="pl-PL" sz="4800" spc="-1" strike="noStrike">
              <a:solidFill>
                <a:srgbClr val="000000"/>
              </a:solidFill>
              <a:latin typeface="Arial"/>
            </a:endParaRPr>
          </a:p>
        </p:txBody>
      </p:sp>
      <p:sp>
        <p:nvSpPr>
          <p:cNvPr id="222" name="PlaceHolder 4"/>
          <p:cNvSpPr>
            <a:spLocks noGrp="1"/>
          </p:cNvSpPr>
          <p:nvPr>
            <p:ph type="body"/>
          </p:nvPr>
        </p:nvSpPr>
        <p:spPr>
          <a:xfrm>
            <a:off x="611640" y="3075480"/>
            <a:ext cx="6316920" cy="1080360"/>
          </a:xfrm>
          <a:prstGeom prst="rect">
            <a:avLst/>
          </a:prstGeom>
        </p:spPr>
        <p:txBody>
          <a:bodyPr/>
          <a:p>
            <a:pPr marL="432000" indent="-324000">
              <a:spcBef>
                <a:spcPts val="1417"/>
              </a:spcBef>
              <a:buClr>
                <a:srgbClr val="000000"/>
              </a:buClr>
              <a:buSzPct val="45000"/>
              <a:buFont typeface="Wingdings" charset="2"/>
              <a:buChar char=""/>
            </a:pPr>
            <a:r>
              <a:rPr b="0" lang="pl-PL" sz="1600" spc="-1" strike="noStrike">
                <a:solidFill>
                  <a:srgbClr val="000000"/>
                </a:solidFill>
                <a:latin typeface="Arial"/>
              </a:rPr>
              <a:t>Kliknij, aby edytować format tekstu konspektu</a:t>
            </a:r>
            <a:endParaRPr b="0" lang="pl-PL" sz="16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1600" spc="-1" strike="noStrike">
                <a:solidFill>
                  <a:srgbClr val="000000"/>
                </a:solidFill>
                <a:latin typeface="Arial"/>
              </a:rPr>
              <a:t>Drugi poziom konspektu</a:t>
            </a:r>
            <a:endParaRPr b="0" lang="pl-PL" sz="16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1600" spc="-1" strike="noStrike">
                <a:solidFill>
                  <a:srgbClr val="000000"/>
                </a:solidFill>
                <a:latin typeface="Arial"/>
              </a:rPr>
              <a:t>Trzeci poziom konspektu</a:t>
            </a:r>
            <a:endParaRPr b="0" lang="pl-PL" sz="16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1600" spc="-1" strike="noStrike">
                <a:solidFill>
                  <a:srgbClr val="000000"/>
                </a:solidFill>
                <a:latin typeface="Arial"/>
              </a:rPr>
              <a:t>Czwarty poziom konspektu</a:t>
            </a:r>
            <a:endParaRPr b="0" lang="pl-PL" sz="16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1600" spc="-1" strike="noStrike">
                <a:solidFill>
                  <a:srgbClr val="000000"/>
                </a:solidFill>
                <a:latin typeface="Arial"/>
              </a:rPr>
              <a:t>Piąty poziom konspektu</a:t>
            </a:r>
            <a:endParaRPr b="0" lang="pl-PL" sz="16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1600" spc="-1" strike="noStrike">
                <a:solidFill>
                  <a:srgbClr val="000000"/>
                </a:solidFill>
                <a:latin typeface="Arial"/>
              </a:rPr>
              <a:t>Szósty poziom konspektu</a:t>
            </a:r>
            <a:endParaRPr b="0" lang="pl-PL" sz="16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1600" spc="-1" strike="noStrike">
                <a:solidFill>
                  <a:srgbClr val="000000"/>
                </a:solidFill>
                <a:latin typeface="Arial"/>
              </a:rPr>
              <a:t>Siódmy poziom konspektu</a:t>
            </a:r>
            <a:endParaRPr b="0" lang="pl-PL" sz="1600" spc="-1" strike="noStrike">
              <a:solidFill>
                <a:srgbClr val="000000"/>
              </a:solidFill>
              <a:latin typeface="Arial"/>
            </a:endParaRPr>
          </a:p>
        </p:txBody>
      </p:sp>
      <p:sp>
        <p:nvSpPr>
          <p:cNvPr id="223" name="PlaceHolder 5"/>
          <p:cNvSpPr>
            <a:spLocks noGrp="1"/>
          </p:cNvSpPr>
          <p:nvPr>
            <p:ph type="dt"/>
          </p:nvPr>
        </p:nvSpPr>
        <p:spPr>
          <a:xfrm>
            <a:off x="5076000" y="4784400"/>
            <a:ext cx="935640" cy="273600"/>
          </a:xfrm>
          <a:prstGeom prst="rect">
            <a:avLst/>
          </a:prstGeom>
        </p:spPr>
        <p:txBody>
          <a:bodyPr anchor="ctr"/>
          <a:p>
            <a:endParaRPr b="0" lang="pl-PL" sz="2400" spc="-1" strike="noStrike">
              <a:latin typeface="Times New Roman"/>
            </a:endParaRPr>
          </a:p>
        </p:txBody>
      </p:sp>
      <p:pic>
        <p:nvPicPr>
          <p:cNvPr id="224" name="Google Shape;78;p11" descr=""/>
          <p:cNvPicPr/>
          <p:nvPr/>
        </p:nvPicPr>
        <p:blipFill>
          <a:blip r:embed="rId3"/>
          <a:stretch/>
        </p:blipFill>
        <p:spPr>
          <a:xfrm>
            <a:off x="7740360" y="195480"/>
            <a:ext cx="1236960" cy="1441440"/>
          </a:xfrm>
          <a:prstGeom prst="rect">
            <a:avLst/>
          </a:prstGeom>
          <a:ln>
            <a:noFill/>
          </a:ln>
        </p:spPr>
      </p:pic>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37.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49.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61.xml"/><Relationship Id="rId3" Type="http://schemas.openxmlformats.org/officeDocument/2006/relationships/notesSlide" Target="../notesSlides/notesSlide8.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267" name="CustomShape 1"/>
          <p:cNvSpPr/>
          <p:nvPr/>
        </p:nvSpPr>
        <p:spPr>
          <a:xfrm>
            <a:off x="0" y="0"/>
            <a:ext cx="9143640" cy="4492440"/>
          </a:xfrm>
          <a:prstGeom prst="rect">
            <a:avLst/>
          </a:prstGeom>
          <a:gradFill rotWithShape="0">
            <a:gsLst>
              <a:gs pos="0">
                <a:srgbClr val="03ab9f">
                  <a:alpha val="80000"/>
                </a:srgbClr>
              </a:gs>
              <a:gs pos="3000">
                <a:srgbClr val="03ab9f">
                  <a:alpha val="80000"/>
                </a:srgbClr>
              </a:gs>
              <a:gs pos="58999">
                <a:srgbClr val="ee6907">
                  <a:alpha val="30000"/>
                </a:srgbClr>
              </a:gs>
              <a:gs pos="100000">
                <a:schemeClr val="accent1"/>
              </a:gs>
            </a:gsLst>
            <a:lin ang="8400000"/>
          </a:gradFill>
          <a:ln>
            <a:noFill/>
          </a:ln>
        </p:spPr>
        <p:style>
          <a:lnRef idx="0"/>
          <a:fillRef idx="0"/>
          <a:effectRef idx="0"/>
          <a:fontRef idx="minor"/>
        </p:style>
      </p:sp>
      <p:sp>
        <p:nvSpPr>
          <p:cNvPr id="268" name="TextShape 2"/>
          <p:cNvSpPr txBox="1"/>
          <p:nvPr/>
        </p:nvSpPr>
        <p:spPr>
          <a:xfrm>
            <a:off x="292680" y="1707480"/>
            <a:ext cx="4062960" cy="1367640"/>
          </a:xfrm>
          <a:prstGeom prst="rect">
            <a:avLst/>
          </a:prstGeom>
          <a:noFill/>
          <a:ln>
            <a:noFill/>
          </a:ln>
        </p:spPr>
        <p:txBody>
          <a:bodyPr anchor="b"/>
          <a:p>
            <a:pPr>
              <a:lnSpc>
                <a:spcPct val="100000"/>
              </a:lnSpc>
            </a:pPr>
            <a:r>
              <a:rPr b="1" lang="pl-PL" sz="3600" spc="-1" strike="noStrike">
                <a:solidFill>
                  <a:srgbClr val="ffffff"/>
                </a:solidFill>
                <a:latin typeface="Calibri"/>
                <a:ea typeface="Calibri"/>
              </a:rPr>
              <a:t>Pomocnik rolnika</a:t>
            </a:r>
            <a:endParaRPr b="0" lang="pl-PL" sz="3600" spc="-1" strike="noStrike">
              <a:solidFill>
                <a:srgbClr val="000000"/>
              </a:solidFill>
              <a:latin typeface="Arial"/>
            </a:endParaRPr>
          </a:p>
        </p:txBody>
      </p:sp>
      <p:sp>
        <p:nvSpPr>
          <p:cNvPr id="269" name="TextShape 3"/>
          <p:cNvSpPr txBox="1"/>
          <p:nvPr/>
        </p:nvSpPr>
        <p:spPr>
          <a:xfrm>
            <a:off x="292680" y="3147840"/>
            <a:ext cx="4062960" cy="1151640"/>
          </a:xfrm>
          <a:prstGeom prst="rect">
            <a:avLst/>
          </a:prstGeom>
          <a:noFill/>
          <a:ln>
            <a:noFill/>
          </a:ln>
        </p:spPr>
        <p:txBody>
          <a:bodyPr/>
          <a:p>
            <a:pPr>
              <a:lnSpc>
                <a:spcPct val="100000"/>
              </a:lnSpc>
            </a:pPr>
            <a:r>
              <a:rPr b="0" lang="pl-PL" sz="1600" spc="-1" strike="noStrike">
                <a:solidFill>
                  <a:srgbClr val="ffffff"/>
                </a:solidFill>
                <a:latin typeface="Calibri"/>
                <a:ea typeface="Calibri"/>
              </a:rPr>
              <a:t>HashCode</a:t>
            </a:r>
            <a:endParaRPr b="0" lang="pl-PL" sz="1600" spc="-1" strike="noStrike">
              <a:solidFill>
                <a:srgbClr val="000000"/>
              </a:solidFill>
              <a:latin typeface="Arial"/>
            </a:endParaRPr>
          </a:p>
          <a:p>
            <a:pPr>
              <a:lnSpc>
                <a:spcPct val="100000"/>
              </a:lnSpc>
            </a:pPr>
            <a:endParaRPr b="0" lang="pl-PL" sz="1600" spc="-1" strike="noStrike">
              <a:solidFill>
                <a:srgbClr val="000000"/>
              </a:solidFill>
              <a:latin typeface="Arial"/>
            </a:endParaRPr>
          </a:p>
        </p:txBody>
      </p:sp>
      <p:pic>
        <p:nvPicPr>
          <p:cNvPr id="270" name="Google Shape;133;p19" descr=""/>
          <p:cNvPicPr/>
          <p:nvPr/>
        </p:nvPicPr>
        <p:blipFill>
          <a:blip r:embed="rId2"/>
          <a:stretch/>
        </p:blipFill>
        <p:spPr>
          <a:xfrm>
            <a:off x="5970240" y="461160"/>
            <a:ext cx="2576160" cy="3020760"/>
          </a:xfrm>
          <a:prstGeom prst="rect">
            <a:avLst/>
          </a:prstGeom>
          <a:ln>
            <a:noFill/>
          </a:ln>
        </p:spPr>
      </p:pic>
    </p:spTree>
  </p:cSld>
  <p:transition spd="slow">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10">
                                  <p:stCondLst>
                                    <p:cond delay="0"/>
                                  </p:stCondLst>
                                  <p:childTnLst>
                                    <p:set>
                                      <p:cBhvr>
                                        <p:cTn id="6" dur="1" fill="hold">
                                          <p:stCondLst>
                                            <p:cond delay="0"/>
                                          </p:stCondLst>
                                        </p:cTn>
                                        <p:tgtEl>
                                          <p:spTgt spid="267"/>
                                        </p:tgtEl>
                                        <p:attrNameLst>
                                          <p:attrName>style.visibility</p:attrName>
                                        </p:attrNameLst>
                                      </p:cBhvr>
                                      <p:to>
                                        <p:strVal val="visible"/>
                                      </p:to>
                                    </p:set>
                                    <p:animEffect filter="fade" transition="in">
                                      <p:cBhvr additive="repl">
                                        <p:cTn id="7" dur="1500"/>
                                        <p:tgtEl>
                                          <p:spTgt spid="2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TextShape 1"/>
          <p:cNvSpPr txBox="1"/>
          <p:nvPr/>
        </p:nvSpPr>
        <p:spPr>
          <a:xfrm>
            <a:off x="202320" y="501120"/>
            <a:ext cx="7791120" cy="655920"/>
          </a:xfrm>
          <a:prstGeom prst="rect">
            <a:avLst/>
          </a:prstGeom>
          <a:noFill/>
          <a:ln>
            <a:noFill/>
          </a:ln>
        </p:spPr>
        <p:txBody>
          <a:bodyPr/>
          <a:p>
            <a:pPr>
              <a:lnSpc>
                <a:spcPct val="100000"/>
              </a:lnSpc>
            </a:pPr>
            <a:r>
              <a:rPr b="1" lang="pl-PL" sz="1800" spc="-1" strike="noStrike">
                <a:solidFill>
                  <a:srgbClr val="000000"/>
                </a:solidFill>
                <a:latin typeface="Arial"/>
                <a:ea typeface="Arial"/>
              </a:rPr>
              <a:t>Rozwiązanie wspierające realizację celów zrównoważonego rozwoju</a:t>
            </a:r>
            <a:endParaRPr b="0" lang="pl-PL" sz="1800" spc="-1" strike="noStrike">
              <a:solidFill>
                <a:srgbClr val="000000"/>
              </a:solidFill>
              <a:latin typeface="Arial"/>
            </a:endParaRPr>
          </a:p>
        </p:txBody>
      </p:sp>
      <p:sp>
        <p:nvSpPr>
          <p:cNvPr id="272" name="CustomShape 2"/>
          <p:cNvSpPr/>
          <p:nvPr/>
        </p:nvSpPr>
        <p:spPr>
          <a:xfrm>
            <a:off x="407520" y="1157760"/>
            <a:ext cx="4707720" cy="2353680"/>
          </a:xfrm>
          <a:prstGeom prst="rect">
            <a:avLst/>
          </a:prstGeom>
          <a:noFill/>
          <a:ln>
            <a:noFill/>
          </a:ln>
        </p:spPr>
        <p:style>
          <a:lnRef idx="0"/>
          <a:fillRef idx="0"/>
          <a:effectRef idx="0"/>
          <a:fontRef idx="minor"/>
        </p:style>
        <p:txBody>
          <a:bodyPr tIns="91440" bIns="91440"/>
          <a:p>
            <a:pPr>
              <a:lnSpc>
                <a:spcPct val="100000"/>
              </a:lnSpc>
            </a:pPr>
            <a:r>
              <a:rPr b="0" lang="pl-PL" sz="1400" spc="-1" strike="noStrike">
                <a:solidFill>
                  <a:srgbClr val="777777"/>
                </a:solidFill>
                <a:latin typeface="Arial"/>
                <a:ea typeface="Arial"/>
              </a:rPr>
              <a:t>Należy zaproponować rozwiązanie, które wpisuje się następujące cele: zwalczanie głodu, osiągnięcie bezpieczeństwa żywnościowego i poprawienie stopnia odżywienia ludności oraz promocja zrównoważonego rolnictwa</a:t>
            </a:r>
            <a:endParaRPr b="0" lang="pl-PL" sz="1400" spc="-1" strike="noStrike">
              <a:latin typeface="Arial"/>
            </a:endParaRPr>
          </a:p>
          <a:p>
            <a:pPr>
              <a:lnSpc>
                <a:spcPct val="100000"/>
              </a:lnSpc>
            </a:pPr>
            <a:r>
              <a:rPr b="0" lang="pl-PL" sz="1400" spc="-1" strike="noStrike">
                <a:solidFill>
                  <a:srgbClr val="777777"/>
                </a:solidFill>
                <a:latin typeface="Arial"/>
                <a:ea typeface="Arial"/>
              </a:rPr>
              <a:t>Rozwiązanie powinno mieć charakter regionalny lub globalny, ale w uzasadnionych przypadkach, może również dotyczyć skali lokalnej.</a:t>
            </a:r>
            <a:endParaRPr b="0" lang="pl-PL" sz="1400" spc="-1" strike="noStrike">
              <a:latin typeface="Arial"/>
            </a:endParaRPr>
          </a:p>
        </p:txBody>
      </p:sp>
    </p:spTree>
  </p:cSld>
  <p:timing>
    <p:tnLst>
      <p:par>
        <p:cTn id="8" dur="indefinite" restart="never" nodeType="tmRoot">
          <p:childTnLst>
            <p:seq>
              <p:cTn id="9"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3ab9f"/>
        </a:solidFill>
      </p:bgPr>
    </p:bg>
    <p:spTree>
      <p:nvGrpSpPr>
        <p:cNvPr id="1" name=""/>
        <p:cNvGrpSpPr/>
        <p:nvPr/>
      </p:nvGrpSpPr>
      <p:grpSpPr>
        <a:xfrm>
          <a:off x="0" y="0"/>
          <a:ext cx="0" cy="0"/>
          <a:chOff x="0" y="0"/>
          <a:chExt cx="0" cy="0"/>
        </a:xfrm>
      </p:grpSpPr>
      <p:sp>
        <p:nvSpPr>
          <p:cNvPr id="273" name="TextShape 1"/>
          <p:cNvSpPr txBox="1"/>
          <p:nvPr/>
        </p:nvSpPr>
        <p:spPr>
          <a:xfrm>
            <a:off x="617040" y="771480"/>
            <a:ext cx="7115760" cy="1236960"/>
          </a:xfrm>
          <a:prstGeom prst="rect">
            <a:avLst/>
          </a:prstGeom>
          <a:noFill/>
          <a:ln>
            <a:noFill/>
          </a:ln>
        </p:spPr>
        <p:txBody>
          <a:bodyPr anchor="b"/>
          <a:p>
            <a:pPr>
              <a:lnSpc>
                <a:spcPct val="100000"/>
              </a:lnSpc>
            </a:pPr>
            <a:r>
              <a:rPr b="1" lang="pl-PL" sz="2000" spc="-1" strike="noStrike">
                <a:solidFill>
                  <a:srgbClr val="ffffff"/>
                </a:solidFill>
                <a:latin typeface="Calibri"/>
                <a:ea typeface="Calibri"/>
              </a:rPr>
              <a:t>Jak to działa?</a:t>
            </a:r>
            <a:endParaRPr b="0" lang="pl-PL" sz="2000" spc="-1" strike="noStrike">
              <a:solidFill>
                <a:srgbClr val="000000"/>
              </a:solidFill>
              <a:latin typeface="Arial"/>
            </a:endParaRPr>
          </a:p>
        </p:txBody>
      </p:sp>
      <p:sp>
        <p:nvSpPr>
          <p:cNvPr id="274" name="TextShape 2"/>
          <p:cNvSpPr txBox="1"/>
          <p:nvPr/>
        </p:nvSpPr>
        <p:spPr>
          <a:xfrm>
            <a:off x="611640" y="2643120"/>
            <a:ext cx="7128720" cy="1507320"/>
          </a:xfrm>
          <a:prstGeom prst="rect">
            <a:avLst/>
          </a:prstGeom>
          <a:noFill/>
          <a:ln>
            <a:noFill/>
          </a:ln>
        </p:spPr>
        <p:txBody>
          <a:bodyPr/>
          <a:p>
            <a:pPr>
              <a:lnSpc>
                <a:spcPct val="115000"/>
              </a:lnSpc>
            </a:pPr>
            <a:endParaRPr b="0" lang="pl-PL" sz="1400" spc="-1" strike="noStrike">
              <a:solidFill>
                <a:srgbClr val="000000"/>
              </a:solidFill>
              <a:latin typeface="Arial"/>
            </a:endParaRPr>
          </a:p>
          <a:p>
            <a:pPr marL="457200" indent="-317160">
              <a:lnSpc>
                <a:spcPct val="115000"/>
              </a:lnSpc>
              <a:buClr>
                <a:srgbClr val="ffffff"/>
              </a:buClr>
              <a:buFont typeface="Arial"/>
              <a:buAutoNum type="arabicPeriod"/>
            </a:pPr>
            <a:r>
              <a:rPr b="0" lang="pl-PL" sz="1400" spc="-1" strike="noStrike">
                <a:solidFill>
                  <a:srgbClr val="ffffff"/>
                </a:solidFill>
                <a:latin typeface="Arial"/>
                <a:ea typeface="Arial"/>
              </a:rPr>
              <a:t>Korzystamy ze zdjęć oraz z danych satelitarnych.</a:t>
            </a:r>
            <a:endParaRPr b="0" lang="pl-PL" sz="1400" spc="-1" strike="noStrike">
              <a:solidFill>
                <a:srgbClr val="000000"/>
              </a:solidFill>
              <a:latin typeface="Arial"/>
            </a:endParaRPr>
          </a:p>
          <a:p>
            <a:pPr marL="457200" indent="-317160">
              <a:lnSpc>
                <a:spcPct val="115000"/>
              </a:lnSpc>
              <a:buClr>
                <a:srgbClr val="ffffff"/>
              </a:buClr>
              <a:buFont typeface="Arial"/>
              <a:buAutoNum type="arabicPeriod"/>
            </a:pPr>
            <a:r>
              <a:rPr b="0" lang="pl-PL" sz="1400" spc="-1" strike="noStrike">
                <a:solidFill>
                  <a:srgbClr val="ffffff"/>
                </a:solidFill>
                <a:latin typeface="Arial"/>
                <a:ea typeface="Arial"/>
              </a:rPr>
              <a:t>Używamy siatek udostępnianych przez powiatowe wydziały Kartograficzne i Geodezyjne. </a:t>
            </a:r>
            <a:endParaRPr b="0" lang="pl-PL" sz="1400" spc="-1" strike="noStrike">
              <a:solidFill>
                <a:srgbClr val="000000"/>
              </a:solidFill>
              <a:latin typeface="Arial"/>
            </a:endParaRPr>
          </a:p>
          <a:p>
            <a:pPr marL="457200" indent="-317160">
              <a:lnSpc>
                <a:spcPct val="115000"/>
              </a:lnSpc>
              <a:buClr>
                <a:srgbClr val="ffffff"/>
              </a:buClr>
              <a:buFont typeface="Arial"/>
              <a:buAutoNum type="arabicPeriod"/>
            </a:pPr>
            <a:r>
              <a:rPr b="0" lang="pl-PL" sz="1400" spc="-1" strike="noStrike">
                <a:solidFill>
                  <a:srgbClr val="ffffff"/>
                </a:solidFill>
                <a:latin typeface="Arial"/>
                <a:ea typeface="Arial"/>
              </a:rPr>
              <a:t>Korzystamy z systemów ostrzegania o zagrożeniach oraz z map meteorologicznych.</a:t>
            </a:r>
            <a:endParaRPr b="0" lang="pl-PL" sz="1400" spc="-1" strike="noStrike">
              <a:solidFill>
                <a:srgbClr val="000000"/>
              </a:solidFill>
              <a:latin typeface="Arial"/>
            </a:endParaRPr>
          </a:p>
          <a:p>
            <a:pPr>
              <a:lnSpc>
                <a:spcPct val="115000"/>
              </a:lnSpc>
            </a:pPr>
            <a:endParaRPr b="0" lang="pl-PL" sz="1400" spc="-1" strike="noStrike">
              <a:solidFill>
                <a:srgbClr val="000000"/>
              </a:solidFill>
              <a:latin typeface="Arial"/>
            </a:endParaRPr>
          </a:p>
          <a:p>
            <a:pPr>
              <a:lnSpc>
                <a:spcPct val="115000"/>
              </a:lnSpc>
            </a:pPr>
            <a:r>
              <a:rPr b="0" lang="pl-PL" sz="1100" spc="-1" strike="noStrike">
                <a:solidFill>
                  <a:srgbClr val="ffffff"/>
                </a:solidFill>
                <a:latin typeface="Arial"/>
                <a:ea typeface="Arial"/>
              </a:rPr>
              <a:t> </a:t>
            </a:r>
            <a:endParaRPr b="0" lang="pl-PL" sz="1100" spc="-1" strike="noStrike">
              <a:solidFill>
                <a:srgbClr val="000000"/>
              </a:solidFill>
              <a:latin typeface="Arial"/>
            </a:endParaRPr>
          </a:p>
          <a:p>
            <a:pPr>
              <a:lnSpc>
                <a:spcPct val="115000"/>
              </a:lnSpc>
            </a:pPr>
            <a:endParaRPr b="0" lang="pl-PL" sz="1100" spc="-1" strike="noStrike">
              <a:solidFill>
                <a:srgbClr val="000000"/>
              </a:solidFill>
              <a:latin typeface="Arial"/>
            </a:endParaRPr>
          </a:p>
          <a:p>
            <a:pPr>
              <a:lnSpc>
                <a:spcPct val="115000"/>
              </a:lnSpc>
            </a:pPr>
            <a:endParaRPr b="0" lang="pl-PL" sz="1100" spc="-1" strike="noStrike">
              <a:solidFill>
                <a:srgbClr val="000000"/>
              </a:solidFill>
              <a:latin typeface="Arial"/>
            </a:endParaRPr>
          </a:p>
        </p:txBody>
      </p:sp>
    </p:spTree>
  </p:cSld>
  <p:transition spd="slow">
    <p:fade/>
  </p:transition>
  <p:timing>
    <p:tnLst>
      <p:par>
        <p:cTn id="10" dur="indefinite" restart="never" nodeType="tmRoot">
          <p:childTnLst>
            <p:seq>
              <p:cTn id="11"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TextShape 1"/>
          <p:cNvSpPr txBox="1"/>
          <p:nvPr/>
        </p:nvSpPr>
        <p:spPr>
          <a:xfrm>
            <a:off x="468000" y="331200"/>
            <a:ext cx="7210800" cy="655920"/>
          </a:xfrm>
          <a:prstGeom prst="rect">
            <a:avLst/>
          </a:prstGeom>
          <a:noFill/>
          <a:ln>
            <a:noFill/>
          </a:ln>
        </p:spPr>
        <p:txBody>
          <a:bodyPr/>
          <a:p>
            <a:pPr>
              <a:lnSpc>
                <a:spcPct val="100000"/>
              </a:lnSpc>
            </a:pPr>
            <a:r>
              <a:rPr b="1" lang="pl-PL" sz="2600" spc="-1" strike="noStrike">
                <a:solidFill>
                  <a:srgbClr val="535353"/>
                </a:solidFill>
                <a:latin typeface="Calibri"/>
                <a:ea typeface="Calibri"/>
              </a:rPr>
              <a:t>Dane Satelitarne</a:t>
            </a:r>
            <a:endParaRPr b="0" lang="pl-PL" sz="2600" spc="-1" strike="noStrike">
              <a:solidFill>
                <a:srgbClr val="000000"/>
              </a:solidFill>
              <a:latin typeface="Arial"/>
            </a:endParaRPr>
          </a:p>
        </p:txBody>
      </p:sp>
      <p:sp>
        <p:nvSpPr>
          <p:cNvPr id="276" name="TextShape 2"/>
          <p:cNvSpPr txBox="1"/>
          <p:nvPr/>
        </p:nvSpPr>
        <p:spPr>
          <a:xfrm>
            <a:off x="457200" y="1059480"/>
            <a:ext cx="7210800" cy="3394080"/>
          </a:xfrm>
          <a:prstGeom prst="rect">
            <a:avLst/>
          </a:prstGeom>
          <a:noFill/>
          <a:ln>
            <a:noFill/>
          </a:ln>
        </p:spPr>
        <p:txBody>
          <a:bodyPr/>
          <a:p>
            <a:pPr>
              <a:lnSpc>
                <a:spcPct val="115000"/>
              </a:lnSpc>
            </a:pPr>
            <a:r>
              <a:rPr b="0" lang="pl-PL" sz="1800" spc="-1" strike="noStrike">
                <a:solidFill>
                  <a:srgbClr val="000000"/>
                </a:solidFill>
                <a:latin typeface="Arial"/>
                <a:ea typeface="Arial"/>
              </a:rPr>
              <a:t>Aplikacja wykorzystuje dane satelitarne Copernicus i pobiera informacje o wilgotności gleby, kondycji roślin i temperaturze.</a:t>
            </a:r>
            <a:endParaRPr b="0" lang="pl-PL" sz="1800" spc="-1" strike="noStrike">
              <a:solidFill>
                <a:srgbClr val="000000"/>
              </a:solidFill>
              <a:latin typeface="Arial"/>
            </a:endParaRPr>
          </a:p>
          <a:p>
            <a:pPr>
              <a:lnSpc>
                <a:spcPct val="115000"/>
              </a:lnSpc>
            </a:pPr>
            <a:endParaRPr b="0" lang="pl-PL" sz="1800" spc="-1" strike="noStrike">
              <a:solidFill>
                <a:srgbClr val="000000"/>
              </a:solidFill>
              <a:latin typeface="Arial"/>
            </a:endParaRPr>
          </a:p>
          <a:p>
            <a:pPr>
              <a:lnSpc>
                <a:spcPct val="115000"/>
              </a:lnSpc>
            </a:pPr>
            <a:r>
              <a:rPr b="0" lang="pl-PL" sz="1800" spc="-1" strike="noStrike">
                <a:solidFill>
                  <a:srgbClr val="000000"/>
                </a:solidFill>
                <a:latin typeface="Arial"/>
                <a:ea typeface="Arial"/>
              </a:rPr>
              <a:t>Częstotliwość zdjęć: </a:t>
            </a:r>
            <a:endParaRPr b="0" lang="pl-PL" sz="1800" spc="-1" strike="noStrike">
              <a:solidFill>
                <a:srgbClr val="000000"/>
              </a:solidFill>
              <a:latin typeface="Arial"/>
            </a:endParaRPr>
          </a:p>
          <a:p>
            <a:pPr marL="457200" indent="-342720">
              <a:lnSpc>
                <a:spcPct val="115000"/>
              </a:lnSpc>
              <a:buClr>
                <a:srgbClr val="000000"/>
              </a:buClr>
              <a:buFont typeface="Arial"/>
              <a:buChar char="•"/>
            </a:pPr>
            <a:r>
              <a:rPr b="0" lang="pl-PL" sz="1800" spc="-1" strike="noStrike">
                <a:solidFill>
                  <a:srgbClr val="000000"/>
                </a:solidFill>
                <a:latin typeface="Arial"/>
                <a:ea typeface="Arial"/>
              </a:rPr>
              <a:t>wilgotność 480 / dzień</a:t>
            </a:r>
            <a:endParaRPr b="0" lang="pl-PL" sz="1800" spc="-1" strike="noStrike">
              <a:solidFill>
                <a:srgbClr val="000000"/>
              </a:solidFill>
              <a:latin typeface="Arial"/>
            </a:endParaRPr>
          </a:p>
          <a:p>
            <a:pPr marL="457200" indent="-342720">
              <a:lnSpc>
                <a:spcPct val="115000"/>
              </a:lnSpc>
              <a:buClr>
                <a:srgbClr val="000000"/>
              </a:buClr>
              <a:buFont typeface="Arial"/>
              <a:buChar char="•"/>
            </a:pPr>
            <a:r>
              <a:rPr b="0" lang="pl-PL" sz="1800" spc="-1" strike="noStrike">
                <a:solidFill>
                  <a:srgbClr val="000000"/>
                </a:solidFill>
                <a:latin typeface="Arial"/>
                <a:ea typeface="Arial"/>
              </a:rPr>
              <a:t>temperatura 19 / dzień</a:t>
            </a:r>
            <a:endParaRPr b="0" lang="pl-PL" sz="1800" spc="-1" strike="noStrike">
              <a:solidFill>
                <a:srgbClr val="000000"/>
              </a:solidFill>
              <a:latin typeface="Arial"/>
            </a:endParaRPr>
          </a:p>
          <a:p>
            <a:pPr marL="457200" indent="-342720">
              <a:lnSpc>
                <a:spcPct val="115000"/>
              </a:lnSpc>
              <a:buClr>
                <a:srgbClr val="000000"/>
              </a:buClr>
              <a:buFont typeface="Arial"/>
              <a:buChar char="•"/>
            </a:pPr>
            <a:r>
              <a:rPr b="0" lang="pl-PL" sz="1800" spc="-1" strike="noStrike">
                <a:solidFill>
                  <a:srgbClr val="000000"/>
                </a:solidFill>
                <a:latin typeface="Arial"/>
                <a:ea typeface="Arial"/>
              </a:rPr>
              <a:t>kondycja roślin co 3 dni</a:t>
            </a:r>
            <a:endParaRPr b="0" lang="pl-PL" sz="1800" spc="-1" strike="noStrike">
              <a:solidFill>
                <a:srgbClr val="000000"/>
              </a:solidFill>
              <a:latin typeface="Arial"/>
            </a:endParaRPr>
          </a:p>
          <a:p>
            <a:pPr>
              <a:lnSpc>
                <a:spcPct val="115000"/>
              </a:lnSpc>
            </a:pPr>
            <a:r>
              <a:rPr b="0" lang="pl-PL" sz="1800" spc="-1" strike="noStrike">
                <a:solidFill>
                  <a:srgbClr val="000000"/>
                </a:solidFill>
                <a:latin typeface="Arial"/>
                <a:ea typeface="Arial"/>
              </a:rPr>
              <a:t> </a:t>
            </a:r>
            <a:endParaRPr b="0" lang="pl-PL" sz="1800" spc="-1" strike="noStrike">
              <a:solidFill>
                <a:srgbClr val="000000"/>
              </a:solidFill>
              <a:latin typeface="Arial"/>
            </a:endParaRPr>
          </a:p>
        </p:txBody>
      </p:sp>
      <p:pic>
        <p:nvPicPr>
          <p:cNvPr id="277" name="Google Shape;159;p22" descr=""/>
          <p:cNvPicPr/>
          <p:nvPr/>
        </p:nvPicPr>
        <p:blipFill>
          <a:blip r:embed="rId1"/>
          <a:stretch/>
        </p:blipFill>
        <p:spPr>
          <a:xfrm>
            <a:off x="3819600" y="2046600"/>
            <a:ext cx="4858560" cy="2188800"/>
          </a:xfrm>
          <a:prstGeom prst="rect">
            <a:avLst/>
          </a:prstGeom>
          <a:ln>
            <a:noFill/>
          </a:ln>
        </p:spPr>
      </p:pic>
    </p:spTree>
  </p:cSld>
  <p:transition spd="slow">
    <p:fade/>
  </p:transition>
  <p:timing>
    <p:tnLst>
      <p:par>
        <p:cTn id="12" dur="indefinite" restart="never" nodeType="tmRoot">
          <p:childTnLst>
            <p:seq>
              <p:cTn id="13"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8" name="TextShape 1"/>
          <p:cNvSpPr txBox="1"/>
          <p:nvPr/>
        </p:nvSpPr>
        <p:spPr>
          <a:xfrm>
            <a:off x="459000" y="1481760"/>
            <a:ext cx="7571520" cy="1839960"/>
          </a:xfrm>
          <a:prstGeom prst="rect">
            <a:avLst/>
          </a:prstGeom>
          <a:noFill/>
          <a:ln>
            <a:noFill/>
          </a:ln>
        </p:spPr>
        <p:txBody>
          <a:bodyPr/>
          <a:p>
            <a:pPr>
              <a:lnSpc>
                <a:spcPct val="115000"/>
              </a:lnSpc>
            </a:pPr>
            <a:endParaRPr b="0" lang="pl-PL" sz="1400" spc="-1" strike="noStrike">
              <a:solidFill>
                <a:srgbClr val="000000"/>
              </a:solidFill>
              <a:latin typeface="Arial"/>
            </a:endParaRPr>
          </a:p>
          <a:p>
            <a:pPr>
              <a:lnSpc>
                <a:spcPct val="115000"/>
              </a:lnSpc>
            </a:pPr>
            <a:r>
              <a:rPr b="0" lang="pl-PL" sz="1400" spc="-1" strike="noStrike">
                <a:solidFill>
                  <a:srgbClr val="000000"/>
                </a:solidFill>
                <a:latin typeface="Arial"/>
                <a:ea typeface="Arial"/>
              </a:rPr>
              <a:t>Wykorzystywane do identyfikacji działek danej osoby.</a:t>
            </a:r>
            <a:endParaRPr b="0" lang="pl-PL" sz="1400" spc="-1" strike="noStrike">
              <a:solidFill>
                <a:srgbClr val="000000"/>
              </a:solidFill>
              <a:latin typeface="Arial"/>
            </a:endParaRPr>
          </a:p>
          <a:p>
            <a:pPr>
              <a:lnSpc>
                <a:spcPct val="115000"/>
              </a:lnSpc>
            </a:pPr>
            <a:endParaRPr b="0" lang="pl-PL" sz="1400" spc="-1" strike="noStrike">
              <a:solidFill>
                <a:srgbClr val="000000"/>
              </a:solidFill>
              <a:latin typeface="Arial"/>
            </a:endParaRPr>
          </a:p>
          <a:p>
            <a:pPr>
              <a:lnSpc>
                <a:spcPct val="115000"/>
              </a:lnSpc>
            </a:pPr>
            <a:r>
              <a:rPr b="0" lang="pl-PL" sz="1400" spc="-1" strike="noStrike">
                <a:solidFill>
                  <a:srgbClr val="000000"/>
                </a:solidFill>
                <a:latin typeface="Arial"/>
                <a:ea typeface="Arial"/>
              </a:rPr>
              <a:t>Siatki nakładane są na zdjęcia satelitarne.</a:t>
            </a:r>
            <a:endParaRPr b="0" lang="pl-PL" sz="1400" spc="-1" strike="noStrike">
              <a:solidFill>
                <a:srgbClr val="000000"/>
              </a:solidFill>
              <a:latin typeface="Arial"/>
            </a:endParaRPr>
          </a:p>
          <a:p>
            <a:pPr>
              <a:lnSpc>
                <a:spcPct val="115000"/>
              </a:lnSpc>
            </a:pPr>
            <a:endParaRPr b="0" lang="pl-PL" sz="1400" spc="-1" strike="noStrike">
              <a:solidFill>
                <a:srgbClr val="000000"/>
              </a:solidFill>
              <a:latin typeface="Arial"/>
            </a:endParaRPr>
          </a:p>
        </p:txBody>
      </p:sp>
      <p:sp>
        <p:nvSpPr>
          <p:cNvPr id="279" name="CustomShape 2"/>
          <p:cNvSpPr/>
          <p:nvPr/>
        </p:nvSpPr>
        <p:spPr>
          <a:xfrm>
            <a:off x="459000" y="151200"/>
            <a:ext cx="6120720" cy="713520"/>
          </a:xfrm>
          <a:prstGeom prst="rect">
            <a:avLst/>
          </a:prstGeom>
          <a:noFill/>
          <a:ln>
            <a:noFill/>
          </a:ln>
        </p:spPr>
        <p:style>
          <a:lnRef idx="0"/>
          <a:fillRef idx="0"/>
          <a:effectRef idx="0"/>
          <a:fontRef idx="minor"/>
        </p:style>
        <p:txBody>
          <a:bodyPr tIns="91440" bIns="91440"/>
          <a:p>
            <a:pPr marL="457200">
              <a:lnSpc>
                <a:spcPct val="115000"/>
              </a:lnSpc>
            </a:pPr>
            <a:endParaRPr b="0" lang="pl-PL" sz="1800" spc="-1" strike="noStrike">
              <a:latin typeface="Arial"/>
            </a:endParaRPr>
          </a:p>
          <a:p>
            <a:pPr marL="457200">
              <a:lnSpc>
                <a:spcPct val="115000"/>
              </a:lnSpc>
            </a:pPr>
            <a:r>
              <a:rPr b="1" lang="pl-PL" sz="1800" spc="-1" strike="noStrike">
                <a:solidFill>
                  <a:srgbClr val="000000"/>
                </a:solidFill>
                <a:latin typeface="Arial"/>
                <a:ea typeface="Arial"/>
              </a:rPr>
              <a:t>Siatki kartograficzne </a:t>
            </a:r>
            <a:endParaRPr b="0" lang="pl-PL" sz="1800" spc="-1" strike="noStrike">
              <a:latin typeface="Arial"/>
            </a:endParaRPr>
          </a:p>
        </p:txBody>
      </p:sp>
      <p:pic>
        <p:nvPicPr>
          <p:cNvPr id="280" name="Google Shape;169;p23" descr=""/>
          <p:cNvPicPr/>
          <p:nvPr/>
        </p:nvPicPr>
        <p:blipFill>
          <a:blip r:embed="rId1"/>
          <a:stretch/>
        </p:blipFill>
        <p:spPr>
          <a:xfrm>
            <a:off x="5262480" y="2112840"/>
            <a:ext cx="3421080" cy="2563920"/>
          </a:xfrm>
          <a:prstGeom prst="rect">
            <a:avLst/>
          </a:prstGeom>
          <a:ln>
            <a:noFill/>
          </a:ln>
        </p:spPr>
      </p:pic>
    </p:spTree>
  </p:cSld>
  <p:transition spd="slow">
    <p:fade/>
  </p:transition>
  <p:timing>
    <p:tnLst>
      <p:par>
        <p:cTn id="14" dur="indefinite" restart="never" nodeType="tmRoot">
          <p:childTnLst>
            <p:seq>
              <p:cTn id="15"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1" name="TextShape 1"/>
          <p:cNvSpPr txBox="1"/>
          <p:nvPr/>
        </p:nvSpPr>
        <p:spPr>
          <a:xfrm>
            <a:off x="108360" y="950400"/>
            <a:ext cx="7571520" cy="3497760"/>
          </a:xfrm>
          <a:prstGeom prst="rect">
            <a:avLst/>
          </a:prstGeom>
          <a:noFill/>
          <a:ln>
            <a:noFill/>
          </a:ln>
        </p:spPr>
        <p:txBody>
          <a:bodyPr/>
          <a:p>
            <a:pPr>
              <a:lnSpc>
                <a:spcPct val="115000"/>
              </a:lnSpc>
            </a:pPr>
            <a:endParaRPr b="0" lang="pl-PL" sz="1400" spc="-1" strike="noStrike">
              <a:solidFill>
                <a:srgbClr val="000000"/>
              </a:solidFill>
              <a:latin typeface="Arial"/>
            </a:endParaRPr>
          </a:p>
          <a:p>
            <a:pPr>
              <a:lnSpc>
                <a:spcPct val="115000"/>
              </a:lnSpc>
            </a:pPr>
            <a:endParaRPr b="0" lang="pl-PL" sz="1400" spc="-1" strike="noStrike">
              <a:solidFill>
                <a:srgbClr val="000000"/>
              </a:solidFill>
              <a:latin typeface="Arial"/>
            </a:endParaRPr>
          </a:p>
          <a:p>
            <a:pPr marL="457200" indent="-317160">
              <a:lnSpc>
                <a:spcPct val="115000"/>
              </a:lnSpc>
              <a:buClr>
                <a:srgbClr val="000000"/>
              </a:buClr>
              <a:buFont typeface="Arial"/>
              <a:buChar char="●"/>
            </a:pPr>
            <a:r>
              <a:rPr b="0" lang="pl-PL" sz="1400" spc="-1" strike="noStrike">
                <a:solidFill>
                  <a:srgbClr val="000000"/>
                </a:solidFill>
                <a:latin typeface="Arial"/>
                <a:ea typeface="Arial"/>
              </a:rPr>
              <a:t>Podpowiadanie rolnikowi na podstawie temperatury, wilgotności kiedy jest odpowiedni czas na sadzenie poszczególnych gatunków roślin/upraw.</a:t>
            </a:r>
            <a:endParaRPr b="0" lang="pl-PL" sz="1400" spc="-1" strike="noStrike">
              <a:solidFill>
                <a:srgbClr val="000000"/>
              </a:solidFill>
              <a:latin typeface="Arial"/>
            </a:endParaRPr>
          </a:p>
          <a:p>
            <a:pPr marL="457200" indent="-317160">
              <a:lnSpc>
                <a:spcPct val="115000"/>
              </a:lnSpc>
              <a:buClr>
                <a:srgbClr val="000000"/>
              </a:buClr>
              <a:buFont typeface="Arial"/>
              <a:buChar char="●"/>
            </a:pPr>
            <a:r>
              <a:rPr b="0" lang="pl-PL" sz="1400" spc="-1" strike="noStrike">
                <a:solidFill>
                  <a:srgbClr val="000000"/>
                </a:solidFill>
                <a:latin typeface="Arial"/>
                <a:ea typeface="Arial"/>
              </a:rPr>
              <a:t>Sugerowanie odpowiedniego czasu na podlewanie/nawożenie upraw.</a:t>
            </a:r>
            <a:endParaRPr b="0" lang="pl-PL" sz="1400" spc="-1" strike="noStrike">
              <a:solidFill>
                <a:srgbClr val="000000"/>
              </a:solidFill>
              <a:latin typeface="Arial"/>
            </a:endParaRPr>
          </a:p>
          <a:p>
            <a:pPr marL="457200" indent="-317160">
              <a:lnSpc>
                <a:spcPct val="115000"/>
              </a:lnSpc>
              <a:buClr>
                <a:srgbClr val="000000"/>
              </a:buClr>
              <a:buFont typeface="Arial"/>
              <a:buChar char="●"/>
            </a:pPr>
            <a:r>
              <a:rPr b="0" lang="pl-PL" sz="1400" spc="-1" strike="noStrike">
                <a:solidFill>
                  <a:srgbClr val="000000"/>
                </a:solidFill>
                <a:latin typeface="Arial"/>
                <a:ea typeface="Arial"/>
              </a:rPr>
              <a:t>Aplikacja analizuję dane z 5 ostatnich lat dla danego obszaru, pozwala na przewidzenie stanu danego pola w kolejnym sezonie wegetacyjnym. </a:t>
            </a:r>
            <a:endParaRPr b="0" lang="pl-PL" sz="1400" spc="-1" strike="noStrike">
              <a:solidFill>
                <a:srgbClr val="000000"/>
              </a:solidFill>
              <a:latin typeface="Arial"/>
            </a:endParaRPr>
          </a:p>
          <a:p>
            <a:pPr marL="457200" indent="-317160">
              <a:lnSpc>
                <a:spcPct val="115000"/>
              </a:lnSpc>
              <a:buClr>
                <a:srgbClr val="000000"/>
              </a:buClr>
              <a:buFont typeface="Arial"/>
              <a:buChar char="●"/>
            </a:pPr>
            <a:r>
              <a:rPr b="0" lang="pl-PL" sz="1400" spc="-1" strike="noStrike">
                <a:solidFill>
                  <a:srgbClr val="000000"/>
                </a:solidFill>
                <a:latin typeface="Arial"/>
                <a:ea typeface="Arial"/>
              </a:rPr>
              <a:t>Aplikacja podpowiada jaka roślinność powinna sobie poradzić najlepiej na danym obszarze.</a:t>
            </a:r>
            <a:endParaRPr b="0" lang="pl-PL" sz="1400" spc="-1" strike="noStrike">
              <a:solidFill>
                <a:srgbClr val="000000"/>
              </a:solidFill>
              <a:latin typeface="Arial"/>
            </a:endParaRPr>
          </a:p>
          <a:p>
            <a:pPr>
              <a:lnSpc>
                <a:spcPct val="115000"/>
              </a:lnSpc>
            </a:pPr>
            <a:endParaRPr b="0" lang="pl-PL" sz="1400" spc="-1" strike="noStrike">
              <a:solidFill>
                <a:srgbClr val="000000"/>
              </a:solidFill>
              <a:latin typeface="Arial"/>
            </a:endParaRPr>
          </a:p>
        </p:txBody>
      </p:sp>
      <p:sp>
        <p:nvSpPr>
          <p:cNvPr id="282" name="CustomShape 2"/>
          <p:cNvSpPr/>
          <p:nvPr/>
        </p:nvSpPr>
        <p:spPr>
          <a:xfrm>
            <a:off x="395280" y="601560"/>
            <a:ext cx="6120720" cy="713520"/>
          </a:xfrm>
          <a:prstGeom prst="rect">
            <a:avLst/>
          </a:prstGeom>
          <a:noFill/>
          <a:ln>
            <a:noFill/>
          </a:ln>
        </p:spPr>
        <p:style>
          <a:lnRef idx="0"/>
          <a:fillRef idx="0"/>
          <a:effectRef idx="0"/>
          <a:fontRef idx="minor"/>
        </p:style>
        <p:txBody>
          <a:bodyPr tIns="91440" bIns="91440"/>
          <a:p>
            <a:pPr>
              <a:lnSpc>
                <a:spcPct val="100000"/>
              </a:lnSpc>
            </a:pPr>
            <a:r>
              <a:rPr b="1" lang="pl-PL" sz="2400" spc="-1" strike="noStrike">
                <a:solidFill>
                  <a:srgbClr val="000000"/>
                </a:solidFill>
                <a:latin typeface="Calibri"/>
                <a:ea typeface="Calibri"/>
              </a:rPr>
              <a:t>Funkcjonalności:</a:t>
            </a:r>
            <a:endParaRPr b="0" lang="pl-PL" sz="2400" spc="-1" strike="noStrike">
              <a:latin typeface="Arial"/>
            </a:endParaRPr>
          </a:p>
        </p:txBody>
      </p:sp>
    </p:spTree>
  </p:cSld>
  <p:transition spd="slow">
    <p:fade/>
  </p:transition>
  <p:timing>
    <p:tnLst>
      <p:par>
        <p:cTn id="16" dur="indefinite" restart="never" nodeType="tmRoot">
          <p:childTnLst>
            <p:seq>
              <p:cTn id="17"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3" name="TextShape 1"/>
          <p:cNvSpPr txBox="1"/>
          <p:nvPr/>
        </p:nvSpPr>
        <p:spPr>
          <a:xfrm>
            <a:off x="108360" y="950400"/>
            <a:ext cx="7571520" cy="2996280"/>
          </a:xfrm>
          <a:prstGeom prst="rect">
            <a:avLst/>
          </a:prstGeom>
          <a:noFill/>
          <a:ln>
            <a:noFill/>
          </a:ln>
        </p:spPr>
        <p:txBody>
          <a:bodyPr/>
          <a:p>
            <a:pPr>
              <a:lnSpc>
                <a:spcPct val="115000"/>
              </a:lnSpc>
            </a:pPr>
            <a:endParaRPr b="0" lang="pl-PL" sz="1400" spc="-1" strike="noStrike">
              <a:solidFill>
                <a:srgbClr val="000000"/>
              </a:solidFill>
              <a:latin typeface="Arial"/>
            </a:endParaRPr>
          </a:p>
          <a:p>
            <a:pPr>
              <a:lnSpc>
                <a:spcPct val="115000"/>
              </a:lnSpc>
            </a:pPr>
            <a:r>
              <a:rPr b="0" lang="pl-PL" sz="1400" spc="-1" strike="noStrike">
                <a:solidFill>
                  <a:srgbClr val="000000"/>
                </a:solidFill>
                <a:latin typeface="Arial"/>
                <a:ea typeface="Arial"/>
              </a:rPr>
              <a:t>Zagrożenia takie jak:</a:t>
            </a:r>
            <a:endParaRPr b="0" lang="pl-PL" sz="1400" spc="-1" strike="noStrike">
              <a:solidFill>
                <a:srgbClr val="000000"/>
              </a:solidFill>
              <a:latin typeface="Arial"/>
            </a:endParaRPr>
          </a:p>
          <a:p>
            <a:pPr marL="457200" indent="-317160">
              <a:lnSpc>
                <a:spcPct val="115000"/>
              </a:lnSpc>
              <a:buClr>
                <a:srgbClr val="000000"/>
              </a:buClr>
              <a:buFont typeface="Arial"/>
              <a:buChar char="●"/>
            </a:pPr>
            <a:r>
              <a:rPr b="0" lang="pl-PL" sz="1400" spc="-1" strike="noStrike">
                <a:solidFill>
                  <a:srgbClr val="000000"/>
                </a:solidFill>
                <a:latin typeface="Arial"/>
                <a:ea typeface="Arial"/>
              </a:rPr>
              <a:t> </a:t>
            </a:r>
            <a:r>
              <a:rPr b="0" lang="pl-PL" sz="1400" spc="-1" strike="noStrike">
                <a:solidFill>
                  <a:srgbClr val="000000"/>
                </a:solidFill>
                <a:latin typeface="Arial"/>
                <a:ea typeface="Arial"/>
              </a:rPr>
              <a:t>grad</a:t>
            </a:r>
            <a:endParaRPr b="0" lang="pl-PL" sz="1400" spc="-1" strike="noStrike">
              <a:solidFill>
                <a:srgbClr val="000000"/>
              </a:solidFill>
              <a:latin typeface="Arial"/>
            </a:endParaRPr>
          </a:p>
          <a:p>
            <a:pPr marL="457200" indent="-317160">
              <a:lnSpc>
                <a:spcPct val="115000"/>
              </a:lnSpc>
              <a:buClr>
                <a:srgbClr val="000000"/>
              </a:buClr>
              <a:buFont typeface="Arial"/>
              <a:buChar char="●"/>
            </a:pPr>
            <a:r>
              <a:rPr b="0" lang="pl-PL" sz="1400" spc="-1" strike="noStrike">
                <a:solidFill>
                  <a:srgbClr val="000000"/>
                </a:solidFill>
                <a:latin typeface="Arial"/>
                <a:ea typeface="Arial"/>
              </a:rPr>
              <a:t> </a:t>
            </a:r>
            <a:r>
              <a:rPr b="0" lang="pl-PL" sz="1400" spc="-1" strike="noStrike">
                <a:solidFill>
                  <a:srgbClr val="000000"/>
                </a:solidFill>
                <a:latin typeface="Arial"/>
                <a:ea typeface="Arial"/>
              </a:rPr>
              <a:t>powódź</a:t>
            </a:r>
            <a:endParaRPr b="0" lang="pl-PL" sz="1400" spc="-1" strike="noStrike">
              <a:solidFill>
                <a:srgbClr val="000000"/>
              </a:solidFill>
              <a:latin typeface="Arial"/>
            </a:endParaRPr>
          </a:p>
          <a:p>
            <a:pPr marL="457200" indent="-317160">
              <a:lnSpc>
                <a:spcPct val="115000"/>
              </a:lnSpc>
              <a:buClr>
                <a:srgbClr val="000000"/>
              </a:buClr>
              <a:buFont typeface="Arial"/>
              <a:buChar char="●"/>
            </a:pPr>
            <a:r>
              <a:rPr b="0" lang="pl-PL" sz="1400" spc="-1" strike="noStrike">
                <a:solidFill>
                  <a:srgbClr val="000000"/>
                </a:solidFill>
                <a:latin typeface="Arial"/>
                <a:ea typeface="Arial"/>
              </a:rPr>
              <a:t> </a:t>
            </a:r>
            <a:r>
              <a:rPr b="0" lang="pl-PL" sz="1400" spc="-1" strike="noStrike">
                <a:solidFill>
                  <a:srgbClr val="000000"/>
                </a:solidFill>
                <a:latin typeface="Arial"/>
                <a:ea typeface="Arial"/>
              </a:rPr>
              <a:t>susza</a:t>
            </a:r>
            <a:endParaRPr b="0" lang="pl-PL" sz="1400" spc="-1" strike="noStrike">
              <a:solidFill>
                <a:srgbClr val="000000"/>
              </a:solidFill>
              <a:latin typeface="Arial"/>
            </a:endParaRPr>
          </a:p>
          <a:p>
            <a:pPr marL="457200" indent="-317160">
              <a:lnSpc>
                <a:spcPct val="115000"/>
              </a:lnSpc>
              <a:buClr>
                <a:srgbClr val="000000"/>
              </a:buClr>
              <a:buFont typeface="Arial"/>
              <a:buChar char="●"/>
            </a:pPr>
            <a:r>
              <a:rPr b="0" lang="pl-PL" sz="1400" spc="-1" strike="noStrike">
                <a:solidFill>
                  <a:srgbClr val="000000"/>
                </a:solidFill>
                <a:latin typeface="Arial"/>
                <a:ea typeface="Arial"/>
              </a:rPr>
              <a:t> </a:t>
            </a:r>
            <a:r>
              <a:rPr b="0" lang="pl-PL" sz="1400" spc="-1" strike="noStrike">
                <a:solidFill>
                  <a:srgbClr val="000000"/>
                </a:solidFill>
                <a:latin typeface="Arial"/>
                <a:ea typeface="Arial"/>
              </a:rPr>
              <a:t>upał</a:t>
            </a:r>
            <a:endParaRPr b="0" lang="pl-PL" sz="1400" spc="-1" strike="noStrike">
              <a:solidFill>
                <a:srgbClr val="000000"/>
              </a:solidFill>
              <a:latin typeface="Arial"/>
            </a:endParaRPr>
          </a:p>
          <a:p>
            <a:pPr marL="457200" indent="-317160">
              <a:lnSpc>
                <a:spcPct val="115000"/>
              </a:lnSpc>
              <a:buClr>
                <a:srgbClr val="000000"/>
              </a:buClr>
              <a:buFont typeface="Arial"/>
              <a:buChar char="●"/>
            </a:pPr>
            <a:r>
              <a:rPr b="0" lang="pl-PL" sz="1400" spc="-1" strike="noStrike">
                <a:solidFill>
                  <a:srgbClr val="000000"/>
                </a:solidFill>
                <a:latin typeface="Arial"/>
                <a:ea typeface="Arial"/>
              </a:rPr>
              <a:t> </a:t>
            </a:r>
            <a:r>
              <a:rPr b="0" lang="pl-PL" sz="1400" spc="-1" strike="noStrike">
                <a:solidFill>
                  <a:srgbClr val="000000"/>
                </a:solidFill>
                <a:latin typeface="Arial"/>
                <a:ea typeface="Arial"/>
              </a:rPr>
              <a:t>wiatr</a:t>
            </a:r>
            <a:endParaRPr b="0" lang="pl-PL" sz="1400" spc="-1" strike="noStrike">
              <a:solidFill>
                <a:srgbClr val="000000"/>
              </a:solidFill>
              <a:latin typeface="Arial"/>
            </a:endParaRPr>
          </a:p>
          <a:p>
            <a:pPr>
              <a:lnSpc>
                <a:spcPct val="115000"/>
              </a:lnSpc>
            </a:pPr>
            <a:endParaRPr b="0" lang="pl-PL" sz="1400" spc="-1" strike="noStrike">
              <a:solidFill>
                <a:srgbClr val="000000"/>
              </a:solidFill>
              <a:latin typeface="Arial"/>
            </a:endParaRPr>
          </a:p>
          <a:p>
            <a:pPr>
              <a:lnSpc>
                <a:spcPct val="115000"/>
              </a:lnSpc>
            </a:pPr>
            <a:r>
              <a:rPr b="0" lang="pl-PL" sz="1400" spc="-1" strike="noStrike">
                <a:solidFill>
                  <a:srgbClr val="000000"/>
                </a:solidFill>
                <a:latin typeface="Arial"/>
                <a:ea typeface="Arial"/>
              </a:rPr>
              <a:t>Osoba używająca aplikacji otrzyma alarm, gdy na danym obszarze przewidywane jest wystąpienie zagrożeń.</a:t>
            </a:r>
            <a:endParaRPr b="0" lang="pl-PL" sz="1400" spc="-1" strike="noStrike">
              <a:solidFill>
                <a:srgbClr val="000000"/>
              </a:solidFill>
              <a:latin typeface="Arial"/>
            </a:endParaRPr>
          </a:p>
        </p:txBody>
      </p:sp>
      <p:sp>
        <p:nvSpPr>
          <p:cNvPr id="284" name="CustomShape 2"/>
          <p:cNvSpPr/>
          <p:nvPr/>
        </p:nvSpPr>
        <p:spPr>
          <a:xfrm>
            <a:off x="459000" y="151200"/>
            <a:ext cx="6120720" cy="713520"/>
          </a:xfrm>
          <a:prstGeom prst="rect">
            <a:avLst/>
          </a:prstGeom>
          <a:noFill/>
          <a:ln>
            <a:noFill/>
          </a:ln>
        </p:spPr>
        <p:style>
          <a:lnRef idx="0"/>
          <a:fillRef idx="0"/>
          <a:effectRef idx="0"/>
          <a:fontRef idx="minor"/>
        </p:style>
        <p:txBody>
          <a:bodyPr tIns="91440" bIns="91440"/>
          <a:p>
            <a:pPr marL="457200">
              <a:lnSpc>
                <a:spcPct val="115000"/>
              </a:lnSpc>
            </a:pPr>
            <a:endParaRPr b="0" lang="pl-PL" sz="1800" spc="-1" strike="noStrike">
              <a:latin typeface="Arial"/>
            </a:endParaRPr>
          </a:p>
          <a:p>
            <a:pPr marL="457200">
              <a:lnSpc>
                <a:spcPct val="115000"/>
              </a:lnSpc>
            </a:pPr>
            <a:r>
              <a:rPr b="1" lang="pl-PL" sz="1800" spc="-1" strike="noStrike">
                <a:solidFill>
                  <a:srgbClr val="000000"/>
                </a:solidFill>
                <a:latin typeface="Arial"/>
                <a:ea typeface="Arial"/>
              </a:rPr>
              <a:t>Ostrzeganie o zagrożeniach:</a:t>
            </a:r>
            <a:endParaRPr b="0" lang="pl-PL" sz="1800" spc="-1" strike="noStrike">
              <a:latin typeface="Arial"/>
            </a:endParaRPr>
          </a:p>
        </p:txBody>
      </p:sp>
    </p:spTree>
  </p:cSld>
  <p:transition spd="slow">
    <p:fade/>
  </p:transition>
  <p:timing>
    <p:tnLst>
      <p:par>
        <p:cTn id="18" dur="indefinite" restart="never" nodeType="tmRoot">
          <p:childTnLst>
            <p:seq>
              <p:cTn id="19"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3ab9f"/>
        </a:solidFill>
      </p:bgPr>
    </p:bg>
    <p:spTree>
      <p:nvGrpSpPr>
        <p:cNvPr id="1" name=""/>
        <p:cNvGrpSpPr/>
        <p:nvPr/>
      </p:nvGrpSpPr>
      <p:grpSpPr>
        <a:xfrm>
          <a:off x="0" y="0"/>
          <a:ext cx="0" cy="0"/>
          <a:chOff x="0" y="0"/>
          <a:chExt cx="0" cy="0"/>
        </a:xfrm>
      </p:grpSpPr>
      <p:sp>
        <p:nvSpPr>
          <p:cNvPr id="285" name="TextShape 1"/>
          <p:cNvSpPr txBox="1"/>
          <p:nvPr/>
        </p:nvSpPr>
        <p:spPr>
          <a:xfrm>
            <a:off x="651600" y="1368720"/>
            <a:ext cx="3990960" cy="1164600"/>
          </a:xfrm>
          <a:prstGeom prst="rect">
            <a:avLst/>
          </a:prstGeom>
          <a:noFill/>
          <a:ln>
            <a:noFill/>
          </a:ln>
        </p:spPr>
        <p:txBody>
          <a:bodyPr anchor="b"/>
          <a:p>
            <a:pPr>
              <a:lnSpc>
                <a:spcPct val="100000"/>
              </a:lnSpc>
            </a:pPr>
            <a:r>
              <a:rPr b="0" lang="pl-PL" sz="4800" spc="-1" strike="noStrike">
                <a:solidFill>
                  <a:srgbClr val="ffffff"/>
                </a:solidFill>
                <a:latin typeface="Calibri"/>
                <a:ea typeface="Calibri"/>
              </a:rPr>
              <a:t>Dziękujemy!</a:t>
            </a:r>
            <a:endParaRPr b="0" lang="pl-PL" sz="4800" spc="-1" strike="noStrike">
              <a:solidFill>
                <a:srgbClr val="000000"/>
              </a:solidFill>
              <a:latin typeface="Arial"/>
            </a:endParaRPr>
          </a:p>
        </p:txBody>
      </p:sp>
      <p:sp>
        <p:nvSpPr>
          <p:cNvPr id="286" name="TextShape 2"/>
          <p:cNvSpPr txBox="1"/>
          <p:nvPr/>
        </p:nvSpPr>
        <p:spPr>
          <a:xfrm>
            <a:off x="614160" y="2968560"/>
            <a:ext cx="3240000" cy="1080360"/>
          </a:xfrm>
          <a:prstGeom prst="rect">
            <a:avLst/>
          </a:prstGeom>
          <a:noFill/>
          <a:ln>
            <a:noFill/>
          </a:ln>
        </p:spPr>
        <p:txBody>
          <a:bodyPr/>
          <a:p>
            <a:pPr>
              <a:lnSpc>
                <a:spcPct val="100000"/>
              </a:lnSpc>
            </a:pPr>
            <a:r>
              <a:rPr b="1" lang="pl-PL" sz="1600" spc="-1" strike="noStrike">
                <a:solidFill>
                  <a:srgbClr val="ffffff"/>
                </a:solidFill>
                <a:latin typeface="Calibri"/>
                <a:ea typeface="Calibri"/>
              </a:rPr>
              <a:t>Zespół HashCode:</a:t>
            </a:r>
            <a:endParaRPr b="0" lang="pl-PL" sz="1600" spc="-1" strike="noStrike">
              <a:solidFill>
                <a:srgbClr val="000000"/>
              </a:solidFill>
              <a:latin typeface="Arial"/>
            </a:endParaRPr>
          </a:p>
          <a:p>
            <a:pPr>
              <a:lnSpc>
                <a:spcPct val="100000"/>
              </a:lnSpc>
            </a:pPr>
            <a:r>
              <a:rPr b="1" lang="pl-PL" sz="1600" spc="-1" strike="noStrike">
                <a:solidFill>
                  <a:srgbClr val="ffffff"/>
                </a:solidFill>
                <a:latin typeface="Calibri"/>
                <a:ea typeface="Calibri"/>
              </a:rPr>
              <a:t>Karolina Nankiewicz</a:t>
            </a:r>
            <a:endParaRPr b="0" lang="pl-PL" sz="1600" spc="-1" strike="noStrike">
              <a:solidFill>
                <a:srgbClr val="000000"/>
              </a:solidFill>
              <a:latin typeface="Arial"/>
            </a:endParaRPr>
          </a:p>
          <a:p>
            <a:pPr>
              <a:lnSpc>
                <a:spcPct val="100000"/>
              </a:lnSpc>
            </a:pPr>
            <a:r>
              <a:rPr b="1" lang="pl-PL" sz="1600" spc="-1" strike="noStrike">
                <a:solidFill>
                  <a:srgbClr val="ffffff"/>
                </a:solidFill>
                <a:latin typeface="Calibri"/>
                <a:ea typeface="Calibri"/>
              </a:rPr>
              <a:t>Mariusz Orłowicz</a:t>
            </a:r>
            <a:endParaRPr b="0" lang="pl-PL" sz="1600" spc="-1" strike="noStrike">
              <a:solidFill>
                <a:srgbClr val="000000"/>
              </a:solidFill>
              <a:latin typeface="Arial"/>
            </a:endParaRPr>
          </a:p>
          <a:p>
            <a:pPr>
              <a:lnSpc>
                <a:spcPct val="100000"/>
              </a:lnSpc>
            </a:pPr>
            <a:r>
              <a:rPr b="1" lang="pl-PL" sz="1600" spc="-1" strike="noStrike">
                <a:solidFill>
                  <a:srgbClr val="ffffff"/>
                </a:solidFill>
                <a:latin typeface="Calibri"/>
                <a:ea typeface="Calibri"/>
              </a:rPr>
              <a:t>Krzysztof Pętlak</a:t>
            </a:r>
            <a:endParaRPr b="0" lang="pl-PL" sz="1600" spc="-1" strike="noStrike">
              <a:solidFill>
                <a:srgbClr val="000000"/>
              </a:solidFill>
              <a:latin typeface="Arial"/>
            </a:endParaRPr>
          </a:p>
        </p:txBody>
      </p:sp>
      <p:pic>
        <p:nvPicPr>
          <p:cNvPr id="287" name="Google Shape;197;p26" descr=""/>
          <p:cNvPicPr/>
          <p:nvPr/>
        </p:nvPicPr>
        <p:blipFill>
          <a:blip r:embed="rId1"/>
          <a:stretch/>
        </p:blipFill>
        <p:spPr>
          <a:xfrm>
            <a:off x="4911480" y="717840"/>
            <a:ext cx="3310200" cy="3133080"/>
          </a:xfrm>
          <a:prstGeom prst="rect">
            <a:avLst/>
          </a:prstGeom>
          <a:ln>
            <a:noFill/>
          </a:ln>
        </p:spPr>
      </p:pic>
      <p:sp>
        <p:nvSpPr>
          <p:cNvPr id="288" name="CustomShape 3"/>
          <p:cNvSpPr/>
          <p:nvPr/>
        </p:nvSpPr>
        <p:spPr>
          <a:xfrm>
            <a:off x="5975280" y="3816000"/>
            <a:ext cx="6120720" cy="713520"/>
          </a:xfrm>
          <a:prstGeom prst="rect">
            <a:avLst/>
          </a:prstGeom>
          <a:noFill/>
          <a:ln>
            <a:noFill/>
          </a:ln>
        </p:spPr>
        <p:style>
          <a:lnRef idx="0"/>
          <a:fillRef idx="0"/>
          <a:effectRef idx="0"/>
          <a:fontRef idx="minor"/>
        </p:style>
        <p:txBody>
          <a:bodyPr tIns="91440" bIns="91440"/>
          <a:p>
            <a:pPr>
              <a:lnSpc>
                <a:spcPct val="100000"/>
              </a:lnSpc>
            </a:pPr>
            <a:r>
              <a:rPr b="0" lang="pl-PL" sz="1800" spc="-1" strike="noStrike">
                <a:solidFill>
                  <a:srgbClr val="ffffff"/>
                </a:solidFill>
                <a:latin typeface="Calibri"/>
                <a:ea typeface="Calibri"/>
              </a:rPr>
              <a:t>Kontakt:</a:t>
            </a:r>
            <a:endParaRPr b="0" lang="pl-PL" sz="1800" spc="-1" strike="noStrike">
              <a:latin typeface="Arial"/>
            </a:endParaRPr>
          </a:p>
          <a:p>
            <a:pPr>
              <a:lnSpc>
                <a:spcPct val="100000"/>
              </a:lnSpc>
            </a:pPr>
            <a:r>
              <a:rPr b="0" lang="pl-PL" sz="1800" spc="-1" strike="noStrike">
                <a:solidFill>
                  <a:srgbClr val="ffffff"/>
                </a:solidFill>
                <a:latin typeface="Calibri"/>
                <a:ea typeface="Calibri"/>
              </a:rPr>
              <a:t>krzysiek25p@gmail.com</a:t>
            </a:r>
            <a:endParaRPr b="0" lang="pl-PL" sz="1800" spc="-1" strike="noStrike">
              <a:latin typeface="Arial"/>
            </a:endParaRPr>
          </a:p>
        </p:txBody>
      </p:sp>
    </p:spTree>
  </p:cSld>
  <p:transition spd="slow">
    <p:fade/>
  </p:transition>
  <p:timing>
    <p:tnLst>
      <p:par>
        <p:cTn id="20" dur="indefinite" restart="never" nodeType="tmRoot">
          <p:childTnLst>
            <p:seq>
              <p:cTn id="21"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35353"/>
      </a:dk2>
      <a:lt2>
        <a:srgbClr val="d9d9d9"/>
      </a:lt2>
      <a:accent1>
        <a:srgbClr val="ee6907"/>
      </a:accent1>
      <a:accent2>
        <a:srgbClr val="03ab9f"/>
      </a:accent2>
      <a:accent3>
        <a:srgbClr val="d9d9d9"/>
      </a:accent3>
      <a:accent4>
        <a:srgbClr val="535353"/>
      </a:accent4>
      <a:accent5>
        <a:srgbClr val="d3d800"/>
      </a:accent5>
      <a:accent6>
        <a:srgbClr val="03ab9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TotalTime>
  <Application>LibreOffice/6.0.6.2$Linux_X86_64 LibreOffice_project/00m0$Build-2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pl-PL</dc:language>
  <cp:lastModifiedBy/>
  <dcterms:modified xsi:type="dcterms:W3CDTF">2019-04-27T11:55:30Z</dcterms:modified>
  <cp:revision>1</cp:revision>
  <dc:subject/>
  <dc:title/>
</cp:coreProperties>
</file>