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handoutMasterIdLst>
    <p:handoutMasterId r:id="rId15"/>
  </p:handoutMasterIdLst>
  <p:sldIdLst>
    <p:sldId id="356" r:id="rId2"/>
    <p:sldId id="363" r:id="rId3"/>
    <p:sldId id="387" r:id="rId4"/>
    <p:sldId id="377" r:id="rId5"/>
    <p:sldId id="392" r:id="rId6"/>
    <p:sldId id="390" r:id="rId7"/>
    <p:sldId id="323" r:id="rId8"/>
    <p:sldId id="391" r:id="rId9"/>
    <p:sldId id="393" r:id="rId10"/>
    <p:sldId id="394" r:id="rId11"/>
    <p:sldId id="382" r:id="rId12"/>
    <p:sldId id="369" r:id="rId13"/>
  </p:sldIdLst>
  <p:sldSz cx="9144000" cy="5143500" type="screen16x9"/>
  <p:notesSz cx="6735763" cy="98663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B9F"/>
    <a:srgbClr val="EE6907"/>
    <a:srgbClr val="304E88"/>
    <a:srgbClr val="0F76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879" autoAdjust="0"/>
    <p:restoredTop sz="80297" autoAdjust="0"/>
  </p:normalViewPr>
  <p:slideViewPr>
    <p:cSldViewPr>
      <p:cViewPr varScale="1">
        <p:scale>
          <a:sx n="47" d="100"/>
          <a:sy n="47" d="100"/>
        </p:scale>
        <p:origin x="528" y="4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14" d="100"/>
          <a:sy n="114" d="100"/>
        </p:scale>
        <p:origin x="5220" y="12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414029F1-777F-40C9-B76D-853A274FD049}" type="datetimeFigureOut">
              <a:rPr lang="fi-FI" smtClean="0"/>
              <a:t>27.4.2019</a:t>
            </a:fld>
            <a:endParaRPr lang="fi-FI"/>
          </a:p>
        </p:txBody>
      </p:sp>
      <p:sp>
        <p:nvSpPr>
          <p:cNvPr id="4" name="Alatunnisteen paikkamerkki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51EC777C-7ACD-404D-AD15-611DF1F7AB45}" type="slidenum">
              <a:rPr lang="fi-FI" smtClean="0"/>
              <a:t>‹#›</a:t>
            </a:fld>
            <a:endParaRPr lang="fi-FI"/>
          </a:p>
        </p:txBody>
      </p:sp>
    </p:spTree>
    <p:extLst>
      <p:ext uri="{BB962C8B-B14F-4D97-AF65-F5344CB8AC3E}">
        <p14:creationId xmlns:p14="http://schemas.microsoft.com/office/powerpoint/2010/main" val="3863878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2E567F2-7D4A-4FBF-A81B-AC452800A111}" type="datetimeFigureOut">
              <a:rPr lang="fi-FI" smtClean="0"/>
              <a:t>27.4.2019</a:t>
            </a:fld>
            <a:endParaRPr lang="fi-FI"/>
          </a:p>
        </p:txBody>
      </p:sp>
      <p:sp>
        <p:nvSpPr>
          <p:cNvPr id="4" name="Dian kuvan paikkamerkki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7C8DC38-513D-4089-9ADA-B07D03722263}" type="slidenum">
              <a:rPr lang="fi-FI" smtClean="0"/>
              <a:t>‹#›</a:t>
            </a:fld>
            <a:endParaRPr lang="fi-FI"/>
          </a:p>
        </p:txBody>
      </p:sp>
    </p:spTree>
    <p:extLst>
      <p:ext uri="{BB962C8B-B14F-4D97-AF65-F5344CB8AC3E}">
        <p14:creationId xmlns:p14="http://schemas.microsoft.com/office/powerpoint/2010/main" val="99120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Cover</a:t>
            </a:r>
            <a:r>
              <a:rPr lang="fi-FI" dirty="0"/>
              <a:t> </a:t>
            </a:r>
            <a:r>
              <a:rPr lang="fi-FI" dirty="0" err="1"/>
              <a:t>page</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br>
              <a:rPr lang="fi-FI" dirty="0"/>
            </a:br>
            <a:r>
              <a:rPr lang="fi-FI" dirty="0">
                <a:latin typeface="Arial" panose="020B0604020202020204" pitchFamily="34" charset="0"/>
                <a:cs typeface="Arial" panose="020B0604020202020204" pitchFamily="34" charset="0"/>
              </a:rPr>
              <a:t>Change background image by right-clicking → Edit background</a:t>
            </a: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Picture fill → From file</a:t>
            </a:r>
            <a:br>
              <a:rPr lang="fi-FI" dirty="0">
                <a:latin typeface="Arial" panose="020B0604020202020204" pitchFamily="34" charset="0"/>
                <a:cs typeface="Arial" panose="020B0604020202020204" pitchFamily="34" charset="0"/>
              </a:rPr>
            </a:b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First</a:t>
            </a:r>
            <a:r>
              <a:rPr lang="fi-FI" baseline="0" dirty="0">
                <a:latin typeface="Arial" panose="020B0604020202020204" pitchFamily="34" charset="0"/>
                <a:cs typeface="Arial" panose="020B0604020202020204" pitchFamily="34" charset="0"/>
              </a:rPr>
              <a:t> move the gradient mask by activating it (clicking it) and moving it from right to left (from the middle handle point on the right) This way it is easy to put the gradient back by dragging the same handle to right. </a:t>
            </a:r>
            <a:br>
              <a:rPr lang="fi-FI" dirty="0">
                <a:latin typeface="Arial" panose="020B0604020202020204" pitchFamily="34" charset="0"/>
                <a:cs typeface="Arial" panose="020B0604020202020204" pitchFamily="34" charset="0"/>
              </a:rPr>
            </a:br>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t>1</a:t>
            </a:fld>
            <a:endParaRPr lang="fi-FI"/>
          </a:p>
        </p:txBody>
      </p:sp>
    </p:spTree>
    <p:extLst>
      <p:ext uri="{BB962C8B-B14F-4D97-AF65-F5344CB8AC3E}">
        <p14:creationId xmlns:p14="http://schemas.microsoft.com/office/powerpoint/2010/main" val="3972956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latin typeface="Arial" panose="020B0604020202020204" pitchFamily="34" charset="0"/>
                <a:cs typeface="Arial" panose="020B0604020202020204" pitchFamily="34" charset="0"/>
              </a:rPr>
              <a:t>Change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background</a:t>
            </a:r>
            <a:r>
              <a:rPr lang="fi-FI" dirty="0">
                <a:latin typeface="Arial" panose="020B0604020202020204" pitchFamily="34" charset="0"/>
                <a:cs typeface="Arial" panose="020B0604020202020204" pitchFamily="34" charset="0"/>
              </a:rPr>
              <a:t> image </a:t>
            </a:r>
            <a:r>
              <a:rPr lang="fi-FI" dirty="0" err="1">
                <a:latin typeface="Arial" panose="020B0604020202020204" pitchFamily="34" charset="0"/>
                <a:cs typeface="Arial" panose="020B0604020202020204" pitchFamily="34" charset="0"/>
              </a:rPr>
              <a:t>by</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right-clicking</a:t>
            </a:r>
            <a:r>
              <a:rPr lang="fi-FI" dirty="0">
                <a:latin typeface="Arial" panose="020B0604020202020204" pitchFamily="34" charset="0"/>
                <a:cs typeface="Arial" panose="020B0604020202020204" pitchFamily="34" charset="0"/>
              </a:rPr>
              <a:t> → </a:t>
            </a:r>
            <a:r>
              <a:rPr lang="fi-FI" dirty="0" err="1">
                <a:latin typeface="Arial" panose="020B0604020202020204" pitchFamily="34" charset="0"/>
                <a:cs typeface="Arial" panose="020B0604020202020204" pitchFamily="34" charset="0"/>
              </a:rPr>
              <a:t>Edit</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background</a:t>
            </a: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Picture </a:t>
            </a:r>
            <a:r>
              <a:rPr lang="fi-FI" dirty="0" err="1">
                <a:latin typeface="Arial" panose="020B0604020202020204" pitchFamily="34" charset="0"/>
                <a:cs typeface="Arial" panose="020B0604020202020204" pitchFamily="34" charset="0"/>
              </a:rPr>
              <a:t>fill</a:t>
            </a:r>
            <a:r>
              <a:rPr lang="fi-FI" dirty="0">
                <a:latin typeface="Arial" panose="020B0604020202020204" pitchFamily="34" charset="0"/>
                <a:cs typeface="Arial" panose="020B0604020202020204" pitchFamily="34" charset="0"/>
              </a:rPr>
              <a:t> → </a:t>
            </a:r>
            <a:r>
              <a:rPr lang="fi-FI" dirty="0" err="1">
                <a:latin typeface="Arial" panose="020B0604020202020204" pitchFamily="34" charset="0"/>
                <a:cs typeface="Arial" panose="020B0604020202020204" pitchFamily="34" charset="0"/>
              </a:rPr>
              <a:t>From</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file</a:t>
            </a:r>
            <a:br>
              <a:rPr lang="fi-FI" dirty="0">
                <a:latin typeface="Arial" panose="020B0604020202020204" pitchFamily="34" charset="0"/>
                <a:cs typeface="Arial" panose="020B0604020202020204" pitchFamily="34" charset="0"/>
              </a:rPr>
            </a:br>
            <a:endParaRPr lang="fi-FI" dirty="0">
              <a:solidFill>
                <a:srgbClr val="FF0000"/>
              </a:solidFill>
            </a:endParaRPr>
          </a:p>
        </p:txBody>
      </p:sp>
      <p:sp>
        <p:nvSpPr>
          <p:cNvPr id="4" name="Dian numeron paikkamerkki 3"/>
          <p:cNvSpPr>
            <a:spLocks noGrp="1"/>
          </p:cNvSpPr>
          <p:nvPr>
            <p:ph type="sldNum" sz="quarter" idx="10"/>
          </p:nvPr>
        </p:nvSpPr>
        <p:spPr/>
        <p:txBody>
          <a:bodyPr/>
          <a:lstStyle/>
          <a:p>
            <a:fld id="{F7C8DC38-513D-4089-9ADA-B07D03722263}" type="slidenum">
              <a:rPr lang="fi-FI" smtClean="0"/>
              <a:t>11</a:t>
            </a:fld>
            <a:endParaRPr lang="fi-FI"/>
          </a:p>
        </p:txBody>
      </p:sp>
    </p:spTree>
    <p:extLst>
      <p:ext uri="{BB962C8B-B14F-4D97-AF65-F5344CB8AC3E}">
        <p14:creationId xmlns:p14="http://schemas.microsoft.com/office/powerpoint/2010/main" val="204865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baseline="0" dirty="0" err="1"/>
              <a:t>Space</a:t>
            </a:r>
            <a:r>
              <a:rPr lang="fi-FI" baseline="0" dirty="0"/>
              <a:t> for </a:t>
            </a:r>
            <a:r>
              <a:rPr lang="fi-FI" baseline="0" dirty="0" err="1"/>
              <a:t>additional</a:t>
            </a:r>
            <a:r>
              <a:rPr lang="fi-FI" baseline="0" dirty="0"/>
              <a:t> </a:t>
            </a:r>
            <a:r>
              <a:rPr lang="fi-FI" baseline="0" dirty="0" err="1"/>
              <a:t>information</a:t>
            </a:r>
            <a:r>
              <a:rPr lang="fi-FI" baseline="0" dirty="0"/>
              <a:t>, for </a:t>
            </a:r>
            <a:r>
              <a:rPr lang="fi-FI" baseline="0" dirty="0" err="1"/>
              <a:t>example</a:t>
            </a:r>
            <a:r>
              <a:rPr lang="fi-FI" baseline="0" dirty="0"/>
              <a:t> </a:t>
            </a:r>
            <a:r>
              <a:rPr lang="fi-FI" baseline="0" dirty="0" err="1"/>
              <a:t>contact</a:t>
            </a:r>
            <a:r>
              <a:rPr lang="fi-FI" baseline="0" dirty="0"/>
              <a:t> </a:t>
            </a:r>
            <a:r>
              <a:rPr lang="fi-FI" baseline="0" dirty="0" err="1"/>
              <a:t>information</a:t>
            </a:r>
            <a:r>
              <a:rPr lang="fi-FI" baseline="0" dirty="0"/>
              <a:t>.</a:t>
            </a:r>
            <a:br>
              <a:rPr lang="fi-FI" baseline="0" dirty="0"/>
            </a:br>
            <a:endParaRPr lang="fi-FI"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i-FI" baseline="0" dirty="0" err="1"/>
              <a:t>The</a:t>
            </a:r>
            <a:r>
              <a:rPr lang="fi-FI" baseline="0" dirty="0"/>
              <a:t> </a:t>
            </a:r>
            <a:r>
              <a:rPr lang="fi-FI" baseline="0" dirty="0" err="1"/>
              <a:t>circle</a:t>
            </a:r>
            <a:r>
              <a:rPr lang="fi-FI" baseline="0" dirty="0"/>
              <a:t> </a:t>
            </a:r>
            <a:r>
              <a:rPr lang="fi-FI" baseline="0" dirty="0" err="1"/>
              <a:t>illustrates</a:t>
            </a:r>
            <a:r>
              <a:rPr lang="fi-FI" baseline="0" dirty="0"/>
              <a:t> </a:t>
            </a:r>
            <a:r>
              <a:rPr lang="fi-FI" baseline="0" dirty="0" err="1"/>
              <a:t>the</a:t>
            </a:r>
            <a:r>
              <a:rPr lang="fi-FI" baseline="0" dirty="0"/>
              <a:t> </a:t>
            </a:r>
            <a:r>
              <a:rPr lang="fi-FI" baseline="0" dirty="0" err="1"/>
              <a:t>various</a:t>
            </a:r>
            <a:r>
              <a:rPr lang="fi-FI" baseline="0" dirty="0"/>
              <a:t> </a:t>
            </a:r>
            <a:r>
              <a:rPr lang="fi-FI" baseline="0" dirty="0" err="1"/>
              <a:t>application</a:t>
            </a:r>
            <a:r>
              <a:rPr lang="fi-FI" baseline="0" dirty="0"/>
              <a:t> </a:t>
            </a:r>
            <a:r>
              <a:rPr lang="fi-FI" baseline="0" dirty="0" err="1"/>
              <a:t>areas</a:t>
            </a:r>
            <a:r>
              <a:rPr lang="fi-FI" baseline="0" dirty="0"/>
              <a:t> of </a:t>
            </a:r>
            <a:r>
              <a:rPr lang="fi-FI" baseline="0" dirty="0" err="1"/>
              <a:t>Copernicus</a:t>
            </a:r>
            <a:r>
              <a:rPr lang="fi-FI" baseline="0" dirty="0"/>
              <a:t> data.</a:t>
            </a:r>
          </a:p>
          <a:p>
            <a:pPr marL="0" marR="0" indent="0" algn="l" defTabSz="914400" rtl="0" eaLnBrk="1" fontAlgn="auto" latinLnBrk="0" hangingPunct="1">
              <a:lnSpc>
                <a:spcPct val="100000"/>
              </a:lnSpc>
              <a:spcBef>
                <a:spcPts val="0"/>
              </a:spcBef>
              <a:spcAft>
                <a:spcPts val="0"/>
              </a:spcAft>
              <a:buClrTx/>
              <a:buSzTx/>
              <a:buFontTx/>
              <a:buNone/>
              <a:tabLst/>
              <a:defRPr/>
            </a:pPr>
            <a:br>
              <a:rPr lang="fi-FI" baseline="0" dirty="0"/>
            </a:br>
            <a:r>
              <a:rPr lang="fi-FI" dirty="0" err="1">
                <a:latin typeface="Arial" panose="020B0604020202020204" pitchFamily="34" charset="0"/>
                <a:cs typeface="Arial" panose="020B0604020202020204" pitchFamily="34" charset="0"/>
              </a:rPr>
              <a:t>Change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background</a:t>
            </a:r>
            <a:r>
              <a:rPr lang="fi-FI" dirty="0">
                <a:latin typeface="Arial" panose="020B0604020202020204" pitchFamily="34" charset="0"/>
                <a:cs typeface="Arial" panose="020B0604020202020204" pitchFamily="34" charset="0"/>
              </a:rPr>
              <a:t> image </a:t>
            </a:r>
            <a:r>
              <a:rPr lang="fi-FI" dirty="0" err="1">
                <a:latin typeface="Arial" panose="020B0604020202020204" pitchFamily="34" charset="0"/>
                <a:cs typeface="Arial" panose="020B0604020202020204" pitchFamily="34" charset="0"/>
              </a:rPr>
              <a:t>or</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colour</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by</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right-clicking</a:t>
            </a:r>
            <a:r>
              <a:rPr lang="fi-FI" dirty="0">
                <a:latin typeface="Arial" panose="020B0604020202020204" pitchFamily="34" charset="0"/>
                <a:cs typeface="Arial" panose="020B0604020202020204" pitchFamily="34" charset="0"/>
              </a:rPr>
              <a:t> → </a:t>
            </a:r>
            <a:r>
              <a:rPr lang="fi-FI" dirty="0" err="1">
                <a:latin typeface="Arial" panose="020B0604020202020204" pitchFamily="34" charset="0"/>
                <a:cs typeface="Arial" panose="020B0604020202020204" pitchFamily="34" charset="0"/>
              </a:rPr>
              <a:t>Edit</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background</a:t>
            </a: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Picture </a:t>
            </a:r>
            <a:r>
              <a:rPr lang="fi-FI" dirty="0" err="1">
                <a:latin typeface="Arial" panose="020B0604020202020204" pitchFamily="34" charset="0"/>
                <a:cs typeface="Arial" panose="020B0604020202020204" pitchFamily="34" charset="0"/>
              </a:rPr>
              <a:t>fill</a:t>
            </a:r>
            <a:r>
              <a:rPr lang="fi-FI" dirty="0">
                <a:latin typeface="Arial" panose="020B0604020202020204" pitchFamily="34" charset="0"/>
                <a:cs typeface="Arial" panose="020B0604020202020204" pitchFamily="34" charset="0"/>
              </a:rPr>
              <a:t> → </a:t>
            </a:r>
            <a:r>
              <a:rPr lang="fi-FI" dirty="0" err="1">
                <a:latin typeface="Arial" panose="020B0604020202020204" pitchFamily="34" charset="0"/>
                <a:cs typeface="Arial" panose="020B0604020202020204" pitchFamily="34" charset="0"/>
              </a:rPr>
              <a:t>From</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file</a:t>
            </a:r>
            <a:br>
              <a:rPr lang="fi-FI" dirty="0">
                <a:latin typeface="Arial" panose="020B0604020202020204" pitchFamily="34" charset="0"/>
                <a:cs typeface="Arial" panose="020B0604020202020204" pitchFamily="34" charset="0"/>
              </a:rPr>
            </a:br>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t>12</a:t>
            </a:fld>
            <a:endParaRPr lang="fi-FI"/>
          </a:p>
        </p:txBody>
      </p:sp>
    </p:spTree>
    <p:extLst>
      <p:ext uri="{BB962C8B-B14F-4D97-AF65-F5344CB8AC3E}">
        <p14:creationId xmlns:p14="http://schemas.microsoft.com/office/powerpoint/2010/main" val="4133370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Text</a:t>
            </a:r>
            <a:r>
              <a:rPr lang="fi-FI" dirty="0"/>
              <a:t> </a:t>
            </a:r>
            <a:r>
              <a:rPr lang="fi-FI" dirty="0" err="1"/>
              <a:t>slide</a:t>
            </a:r>
            <a:endParaRPr lang="fi-FI" dirty="0"/>
          </a:p>
          <a:p>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t>2</a:t>
            </a:fld>
            <a:endParaRPr lang="fi-FI"/>
          </a:p>
        </p:txBody>
      </p:sp>
    </p:spTree>
    <p:extLst>
      <p:ext uri="{BB962C8B-B14F-4D97-AF65-F5344CB8AC3E}">
        <p14:creationId xmlns:p14="http://schemas.microsoft.com/office/powerpoint/2010/main" val="187980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Cover</a:t>
            </a:r>
            <a:r>
              <a:rPr lang="fi-FI" dirty="0"/>
              <a:t> </a:t>
            </a:r>
            <a:r>
              <a:rPr lang="fi-FI" dirty="0" err="1"/>
              <a:t>page</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br>
              <a:rPr lang="fi-FI" dirty="0"/>
            </a:br>
            <a:br>
              <a:rPr lang="fi-FI" dirty="0"/>
            </a:br>
            <a:r>
              <a:rPr lang="fi-FI" dirty="0" err="1">
                <a:latin typeface="Arial" panose="020B0604020202020204" pitchFamily="34" charset="0"/>
                <a:cs typeface="Arial" panose="020B0604020202020204" pitchFamily="34" charset="0"/>
              </a:rPr>
              <a:t>Change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background</a:t>
            </a:r>
            <a:r>
              <a:rPr lang="fi-FI" dirty="0">
                <a:latin typeface="Arial" panose="020B0604020202020204" pitchFamily="34" charset="0"/>
                <a:cs typeface="Arial" panose="020B0604020202020204" pitchFamily="34" charset="0"/>
              </a:rPr>
              <a:t> image </a:t>
            </a:r>
            <a:r>
              <a:rPr lang="fi-FI" dirty="0" err="1">
                <a:latin typeface="Arial" panose="020B0604020202020204" pitchFamily="34" charset="0"/>
                <a:cs typeface="Arial" panose="020B0604020202020204" pitchFamily="34" charset="0"/>
              </a:rPr>
              <a:t>by</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right-clicking</a:t>
            </a:r>
            <a:r>
              <a:rPr lang="fi-FI" dirty="0">
                <a:latin typeface="Arial" panose="020B0604020202020204" pitchFamily="34" charset="0"/>
                <a:cs typeface="Arial" panose="020B0604020202020204" pitchFamily="34" charset="0"/>
              </a:rPr>
              <a:t> → </a:t>
            </a:r>
            <a:r>
              <a:rPr lang="fi-FI" dirty="0" err="1">
                <a:latin typeface="Arial" panose="020B0604020202020204" pitchFamily="34" charset="0"/>
                <a:cs typeface="Arial" panose="020B0604020202020204" pitchFamily="34" charset="0"/>
              </a:rPr>
              <a:t>Edit</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background</a:t>
            </a: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Picture </a:t>
            </a:r>
            <a:r>
              <a:rPr lang="fi-FI" dirty="0" err="1">
                <a:latin typeface="Arial" panose="020B0604020202020204" pitchFamily="34" charset="0"/>
                <a:cs typeface="Arial" panose="020B0604020202020204" pitchFamily="34" charset="0"/>
              </a:rPr>
              <a:t>fill</a:t>
            </a:r>
            <a:r>
              <a:rPr lang="fi-FI" dirty="0">
                <a:latin typeface="Arial" panose="020B0604020202020204" pitchFamily="34" charset="0"/>
                <a:cs typeface="Arial" panose="020B0604020202020204" pitchFamily="34" charset="0"/>
              </a:rPr>
              <a:t> → </a:t>
            </a:r>
            <a:r>
              <a:rPr lang="fi-FI" dirty="0" err="1">
                <a:latin typeface="Arial" panose="020B0604020202020204" pitchFamily="34" charset="0"/>
                <a:cs typeface="Arial" panose="020B0604020202020204" pitchFamily="34" charset="0"/>
              </a:rPr>
              <a:t>From</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file</a:t>
            </a:r>
            <a:br>
              <a:rPr lang="fi-FI" dirty="0">
                <a:latin typeface="Arial" panose="020B0604020202020204" pitchFamily="34" charset="0"/>
                <a:cs typeface="Arial" panose="020B0604020202020204" pitchFamily="34" charset="0"/>
              </a:rPr>
            </a:br>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t>3</a:t>
            </a:fld>
            <a:endParaRPr lang="fi-FI"/>
          </a:p>
        </p:txBody>
      </p:sp>
    </p:spTree>
    <p:extLst>
      <p:ext uri="{BB962C8B-B14F-4D97-AF65-F5344CB8AC3E}">
        <p14:creationId xmlns:p14="http://schemas.microsoft.com/office/powerpoint/2010/main" val="397295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br>
              <a:rPr lang="fi-FI" baseline="0" dirty="0"/>
            </a:br>
            <a:r>
              <a:rPr lang="fi-FI" baseline="0" dirty="0"/>
              <a:t>New dia -&gt; </a:t>
            </a:r>
            <a:r>
              <a:rPr lang="fi-FI" baseline="0" dirty="0" err="1"/>
              <a:t>Text</a:t>
            </a:r>
            <a:r>
              <a:rPr lang="fi-FI" baseline="0" dirty="0"/>
              <a:t> + </a:t>
            </a:r>
            <a:r>
              <a:rPr lang="fi-FI" baseline="0" dirty="0" err="1"/>
              <a:t>graphics</a:t>
            </a:r>
            <a:r>
              <a:rPr lang="fi-FI" baseline="0" dirty="0"/>
              <a:t> 2 </a:t>
            </a:r>
            <a:r>
              <a:rPr lang="fi-FI" baseline="0" dirty="0" err="1"/>
              <a:t>columns</a:t>
            </a:r>
            <a:endParaRPr lang="fi-FI" dirty="0"/>
          </a:p>
          <a:p>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t>4</a:t>
            </a:fld>
            <a:endParaRPr lang="fi-FI"/>
          </a:p>
        </p:txBody>
      </p:sp>
    </p:spTree>
    <p:extLst>
      <p:ext uri="{BB962C8B-B14F-4D97-AF65-F5344CB8AC3E}">
        <p14:creationId xmlns:p14="http://schemas.microsoft.com/office/powerpoint/2010/main" val="730329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br>
              <a:rPr lang="fi-FI" baseline="0" dirty="0"/>
            </a:br>
            <a:r>
              <a:rPr lang="fi-FI" baseline="0" dirty="0"/>
              <a:t>New dia -&gt; </a:t>
            </a:r>
            <a:r>
              <a:rPr lang="fi-FI" baseline="0" dirty="0" err="1"/>
              <a:t>Text</a:t>
            </a:r>
            <a:r>
              <a:rPr lang="fi-FI" baseline="0" dirty="0"/>
              <a:t> + </a:t>
            </a:r>
            <a:r>
              <a:rPr lang="fi-FI" baseline="0" dirty="0" err="1"/>
              <a:t>graphics</a:t>
            </a:r>
            <a:r>
              <a:rPr lang="fi-FI" baseline="0" dirty="0"/>
              <a:t> 2 </a:t>
            </a:r>
            <a:r>
              <a:rPr lang="fi-FI" baseline="0" dirty="0" err="1"/>
              <a:t>columns</a:t>
            </a:r>
            <a:endParaRPr lang="fi-FI" dirty="0"/>
          </a:p>
          <a:p>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t>5</a:t>
            </a:fld>
            <a:endParaRPr lang="fi-FI"/>
          </a:p>
        </p:txBody>
      </p:sp>
    </p:spTree>
    <p:extLst>
      <p:ext uri="{BB962C8B-B14F-4D97-AF65-F5344CB8AC3E}">
        <p14:creationId xmlns:p14="http://schemas.microsoft.com/office/powerpoint/2010/main" val="301655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Cover</a:t>
            </a:r>
            <a:r>
              <a:rPr lang="fi-FI" dirty="0"/>
              <a:t> </a:t>
            </a:r>
            <a:r>
              <a:rPr lang="fi-FI" dirty="0" err="1"/>
              <a:t>page</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br>
              <a:rPr lang="fi-FI" dirty="0"/>
            </a:br>
            <a:br>
              <a:rPr lang="fi-FI" dirty="0"/>
            </a:br>
            <a:r>
              <a:rPr lang="fi-FI" dirty="0" err="1">
                <a:latin typeface="Arial" panose="020B0604020202020204" pitchFamily="34" charset="0"/>
                <a:cs typeface="Arial" panose="020B0604020202020204" pitchFamily="34" charset="0"/>
              </a:rPr>
              <a:t>Change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background</a:t>
            </a:r>
            <a:r>
              <a:rPr lang="fi-FI" dirty="0">
                <a:latin typeface="Arial" panose="020B0604020202020204" pitchFamily="34" charset="0"/>
                <a:cs typeface="Arial" panose="020B0604020202020204" pitchFamily="34" charset="0"/>
              </a:rPr>
              <a:t> image </a:t>
            </a:r>
            <a:r>
              <a:rPr lang="fi-FI" dirty="0" err="1">
                <a:latin typeface="Arial" panose="020B0604020202020204" pitchFamily="34" charset="0"/>
                <a:cs typeface="Arial" panose="020B0604020202020204" pitchFamily="34" charset="0"/>
              </a:rPr>
              <a:t>by</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right-clicking</a:t>
            </a:r>
            <a:r>
              <a:rPr lang="fi-FI" dirty="0">
                <a:latin typeface="Arial" panose="020B0604020202020204" pitchFamily="34" charset="0"/>
                <a:cs typeface="Arial" panose="020B0604020202020204" pitchFamily="34" charset="0"/>
              </a:rPr>
              <a:t> → </a:t>
            </a:r>
            <a:r>
              <a:rPr lang="fi-FI" dirty="0" err="1">
                <a:latin typeface="Arial" panose="020B0604020202020204" pitchFamily="34" charset="0"/>
                <a:cs typeface="Arial" panose="020B0604020202020204" pitchFamily="34" charset="0"/>
              </a:rPr>
              <a:t>Edit</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background</a:t>
            </a: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Picture </a:t>
            </a:r>
            <a:r>
              <a:rPr lang="fi-FI" dirty="0" err="1">
                <a:latin typeface="Arial" panose="020B0604020202020204" pitchFamily="34" charset="0"/>
                <a:cs typeface="Arial" panose="020B0604020202020204" pitchFamily="34" charset="0"/>
              </a:rPr>
              <a:t>fill</a:t>
            </a:r>
            <a:r>
              <a:rPr lang="fi-FI" dirty="0">
                <a:latin typeface="Arial" panose="020B0604020202020204" pitchFamily="34" charset="0"/>
                <a:cs typeface="Arial" panose="020B0604020202020204" pitchFamily="34" charset="0"/>
              </a:rPr>
              <a:t> → </a:t>
            </a:r>
            <a:r>
              <a:rPr lang="fi-FI" dirty="0" err="1">
                <a:latin typeface="Arial" panose="020B0604020202020204" pitchFamily="34" charset="0"/>
                <a:cs typeface="Arial" panose="020B0604020202020204" pitchFamily="34" charset="0"/>
              </a:rPr>
              <a:t>From</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file</a:t>
            </a:r>
            <a:br>
              <a:rPr lang="fi-FI" dirty="0">
                <a:latin typeface="Arial" panose="020B0604020202020204" pitchFamily="34" charset="0"/>
                <a:cs typeface="Arial" panose="020B0604020202020204" pitchFamily="34" charset="0"/>
              </a:rPr>
            </a:br>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t>6</a:t>
            </a:fld>
            <a:endParaRPr lang="fi-FI"/>
          </a:p>
        </p:txBody>
      </p:sp>
    </p:spTree>
    <p:extLst>
      <p:ext uri="{BB962C8B-B14F-4D97-AF65-F5344CB8AC3E}">
        <p14:creationId xmlns:p14="http://schemas.microsoft.com/office/powerpoint/2010/main" val="397295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latin typeface="Arial" panose="020B0604020202020204" pitchFamily="34" charset="0"/>
                <a:cs typeface="Arial" panose="020B0604020202020204" pitchFamily="34" charset="0"/>
              </a:rPr>
              <a:t>Change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background</a:t>
            </a:r>
            <a:r>
              <a:rPr lang="fi-FI" dirty="0">
                <a:latin typeface="Arial" panose="020B0604020202020204" pitchFamily="34" charset="0"/>
                <a:cs typeface="Arial" panose="020B0604020202020204" pitchFamily="34" charset="0"/>
              </a:rPr>
              <a:t> image </a:t>
            </a:r>
            <a:r>
              <a:rPr lang="fi-FI" dirty="0" err="1">
                <a:latin typeface="Arial" panose="020B0604020202020204" pitchFamily="34" charset="0"/>
                <a:cs typeface="Arial" panose="020B0604020202020204" pitchFamily="34" charset="0"/>
              </a:rPr>
              <a:t>by</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right-clicking</a:t>
            </a:r>
            <a:r>
              <a:rPr lang="fi-FI" dirty="0">
                <a:latin typeface="Arial" panose="020B0604020202020204" pitchFamily="34" charset="0"/>
                <a:cs typeface="Arial" panose="020B0604020202020204" pitchFamily="34" charset="0"/>
              </a:rPr>
              <a:t> → </a:t>
            </a:r>
            <a:r>
              <a:rPr lang="fi-FI" dirty="0" err="1">
                <a:latin typeface="Arial" panose="020B0604020202020204" pitchFamily="34" charset="0"/>
                <a:cs typeface="Arial" panose="020B0604020202020204" pitchFamily="34" charset="0"/>
              </a:rPr>
              <a:t>Edit</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background</a:t>
            </a: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Picture </a:t>
            </a:r>
            <a:r>
              <a:rPr lang="fi-FI" dirty="0" err="1">
                <a:latin typeface="Arial" panose="020B0604020202020204" pitchFamily="34" charset="0"/>
                <a:cs typeface="Arial" panose="020B0604020202020204" pitchFamily="34" charset="0"/>
              </a:rPr>
              <a:t>fill</a:t>
            </a:r>
            <a:r>
              <a:rPr lang="fi-FI" dirty="0">
                <a:latin typeface="Arial" panose="020B0604020202020204" pitchFamily="34" charset="0"/>
                <a:cs typeface="Arial" panose="020B0604020202020204" pitchFamily="34" charset="0"/>
              </a:rPr>
              <a:t> → </a:t>
            </a:r>
            <a:r>
              <a:rPr lang="fi-FI" dirty="0" err="1">
                <a:latin typeface="Arial" panose="020B0604020202020204" pitchFamily="34" charset="0"/>
                <a:cs typeface="Arial" panose="020B0604020202020204" pitchFamily="34" charset="0"/>
              </a:rPr>
              <a:t>From</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file</a:t>
            </a:r>
            <a:br>
              <a:rPr lang="fi-FI" dirty="0">
                <a:latin typeface="Arial" panose="020B0604020202020204" pitchFamily="34" charset="0"/>
                <a:cs typeface="Arial" panose="020B0604020202020204" pitchFamily="34" charset="0"/>
              </a:rPr>
            </a:br>
            <a:br>
              <a:rPr lang="fi-FI" dirty="0">
                <a:latin typeface="Arial" panose="020B0604020202020204" pitchFamily="34" charset="0"/>
                <a:cs typeface="Arial" panose="020B0604020202020204" pitchFamily="34" charset="0"/>
              </a:rPr>
            </a:br>
            <a:endParaRPr lang="fi-FI" dirty="0">
              <a:latin typeface="Arial" panose="020B0604020202020204" pitchFamily="34" charset="0"/>
              <a:cs typeface="Arial" panose="020B0604020202020204" pitchFamily="34" charset="0"/>
            </a:endParaRPr>
          </a:p>
        </p:txBody>
      </p:sp>
      <p:sp>
        <p:nvSpPr>
          <p:cNvPr id="4" name="Dian numeron paikkamerkki 3"/>
          <p:cNvSpPr>
            <a:spLocks noGrp="1"/>
          </p:cNvSpPr>
          <p:nvPr>
            <p:ph type="sldNum" sz="quarter" idx="10"/>
          </p:nvPr>
        </p:nvSpPr>
        <p:spPr/>
        <p:txBody>
          <a:bodyPr/>
          <a:lstStyle/>
          <a:p>
            <a:fld id="{F7C8DC38-513D-4089-9ADA-B07D03722263}" type="slidenum">
              <a:rPr lang="fi-FI" smtClean="0"/>
              <a:t>7</a:t>
            </a:fld>
            <a:endParaRPr lang="fi-FI"/>
          </a:p>
        </p:txBody>
      </p:sp>
    </p:spTree>
    <p:extLst>
      <p:ext uri="{BB962C8B-B14F-4D97-AF65-F5344CB8AC3E}">
        <p14:creationId xmlns:p14="http://schemas.microsoft.com/office/powerpoint/2010/main" val="983193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latin typeface="Arial" panose="020B0604020202020204" pitchFamily="34" charset="0"/>
                <a:cs typeface="Arial" panose="020B0604020202020204" pitchFamily="34" charset="0"/>
              </a:rPr>
              <a:t>Change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background</a:t>
            </a:r>
            <a:r>
              <a:rPr lang="fi-FI" dirty="0">
                <a:latin typeface="Arial" panose="020B0604020202020204" pitchFamily="34" charset="0"/>
                <a:cs typeface="Arial" panose="020B0604020202020204" pitchFamily="34" charset="0"/>
              </a:rPr>
              <a:t> image </a:t>
            </a:r>
            <a:r>
              <a:rPr lang="fi-FI" dirty="0" err="1">
                <a:latin typeface="Arial" panose="020B0604020202020204" pitchFamily="34" charset="0"/>
                <a:cs typeface="Arial" panose="020B0604020202020204" pitchFamily="34" charset="0"/>
              </a:rPr>
              <a:t>by</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right-clicking</a:t>
            </a:r>
            <a:r>
              <a:rPr lang="fi-FI" dirty="0">
                <a:latin typeface="Arial" panose="020B0604020202020204" pitchFamily="34" charset="0"/>
                <a:cs typeface="Arial" panose="020B0604020202020204" pitchFamily="34" charset="0"/>
              </a:rPr>
              <a:t> → </a:t>
            </a:r>
            <a:r>
              <a:rPr lang="fi-FI" dirty="0" err="1">
                <a:latin typeface="Arial" panose="020B0604020202020204" pitchFamily="34" charset="0"/>
                <a:cs typeface="Arial" panose="020B0604020202020204" pitchFamily="34" charset="0"/>
              </a:rPr>
              <a:t>Edit</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background</a:t>
            </a: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Picture </a:t>
            </a:r>
            <a:r>
              <a:rPr lang="fi-FI" dirty="0" err="1">
                <a:latin typeface="Arial" panose="020B0604020202020204" pitchFamily="34" charset="0"/>
                <a:cs typeface="Arial" panose="020B0604020202020204" pitchFamily="34" charset="0"/>
              </a:rPr>
              <a:t>fill</a:t>
            </a:r>
            <a:r>
              <a:rPr lang="fi-FI" dirty="0">
                <a:latin typeface="Arial" panose="020B0604020202020204" pitchFamily="34" charset="0"/>
                <a:cs typeface="Arial" panose="020B0604020202020204" pitchFamily="34" charset="0"/>
              </a:rPr>
              <a:t> → </a:t>
            </a:r>
            <a:r>
              <a:rPr lang="fi-FI" dirty="0" err="1">
                <a:latin typeface="Arial" panose="020B0604020202020204" pitchFamily="34" charset="0"/>
                <a:cs typeface="Arial" panose="020B0604020202020204" pitchFamily="34" charset="0"/>
              </a:rPr>
              <a:t>From</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file</a:t>
            </a:r>
            <a:br>
              <a:rPr lang="fi-FI" dirty="0">
                <a:latin typeface="Arial" panose="020B0604020202020204" pitchFamily="34" charset="0"/>
                <a:cs typeface="Arial" panose="020B0604020202020204" pitchFamily="34" charset="0"/>
              </a:rPr>
            </a:br>
            <a:br>
              <a:rPr lang="fi-FI" dirty="0">
                <a:latin typeface="Arial" panose="020B0604020202020204" pitchFamily="34" charset="0"/>
                <a:cs typeface="Arial" panose="020B0604020202020204" pitchFamily="34" charset="0"/>
              </a:rPr>
            </a:br>
            <a:br>
              <a:rPr lang="fi-FI" dirty="0">
                <a:latin typeface="Arial" panose="020B0604020202020204" pitchFamily="34" charset="0"/>
                <a:cs typeface="Arial" panose="020B0604020202020204" pitchFamily="34" charset="0"/>
              </a:rPr>
            </a:br>
            <a:endParaRPr lang="fi-FI" dirty="0">
              <a:latin typeface="Arial" panose="020B0604020202020204" pitchFamily="34" charset="0"/>
              <a:cs typeface="Arial" panose="020B0604020202020204" pitchFamily="34" charset="0"/>
            </a:endParaRPr>
          </a:p>
        </p:txBody>
      </p:sp>
      <p:sp>
        <p:nvSpPr>
          <p:cNvPr id="4" name="Dian numeron paikkamerkki 3"/>
          <p:cNvSpPr>
            <a:spLocks noGrp="1"/>
          </p:cNvSpPr>
          <p:nvPr>
            <p:ph type="sldNum" sz="quarter" idx="10"/>
          </p:nvPr>
        </p:nvSpPr>
        <p:spPr/>
        <p:txBody>
          <a:bodyPr/>
          <a:lstStyle/>
          <a:p>
            <a:fld id="{F7C8DC38-513D-4089-9ADA-B07D03722263}" type="slidenum">
              <a:rPr lang="fi-FI" smtClean="0"/>
              <a:t>8</a:t>
            </a:fld>
            <a:endParaRPr lang="fi-FI"/>
          </a:p>
        </p:txBody>
      </p:sp>
    </p:spTree>
    <p:extLst>
      <p:ext uri="{BB962C8B-B14F-4D97-AF65-F5344CB8AC3E}">
        <p14:creationId xmlns:p14="http://schemas.microsoft.com/office/powerpoint/2010/main" val="983193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Cover</a:t>
            </a:r>
            <a:r>
              <a:rPr lang="fi-FI" dirty="0"/>
              <a:t> </a:t>
            </a:r>
            <a:r>
              <a:rPr lang="fi-FI" dirty="0" err="1"/>
              <a:t>page</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br>
              <a:rPr lang="fi-FI" dirty="0"/>
            </a:br>
            <a:br>
              <a:rPr lang="fi-FI" dirty="0"/>
            </a:br>
            <a:r>
              <a:rPr lang="fi-FI" dirty="0" err="1">
                <a:latin typeface="Arial" panose="020B0604020202020204" pitchFamily="34" charset="0"/>
                <a:cs typeface="Arial" panose="020B0604020202020204" pitchFamily="34" charset="0"/>
              </a:rPr>
              <a:t>Change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background</a:t>
            </a:r>
            <a:r>
              <a:rPr lang="fi-FI" dirty="0">
                <a:latin typeface="Arial" panose="020B0604020202020204" pitchFamily="34" charset="0"/>
                <a:cs typeface="Arial" panose="020B0604020202020204" pitchFamily="34" charset="0"/>
              </a:rPr>
              <a:t> image </a:t>
            </a:r>
            <a:r>
              <a:rPr lang="fi-FI" dirty="0" err="1">
                <a:latin typeface="Arial" panose="020B0604020202020204" pitchFamily="34" charset="0"/>
                <a:cs typeface="Arial" panose="020B0604020202020204" pitchFamily="34" charset="0"/>
              </a:rPr>
              <a:t>by</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right-clicking</a:t>
            </a:r>
            <a:r>
              <a:rPr lang="fi-FI" dirty="0">
                <a:latin typeface="Arial" panose="020B0604020202020204" pitchFamily="34" charset="0"/>
                <a:cs typeface="Arial" panose="020B0604020202020204" pitchFamily="34" charset="0"/>
              </a:rPr>
              <a:t> → </a:t>
            </a:r>
            <a:r>
              <a:rPr lang="fi-FI" dirty="0" err="1">
                <a:latin typeface="Arial" panose="020B0604020202020204" pitchFamily="34" charset="0"/>
                <a:cs typeface="Arial" panose="020B0604020202020204" pitchFamily="34" charset="0"/>
              </a:rPr>
              <a:t>Edit</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background</a:t>
            </a: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Picture </a:t>
            </a:r>
            <a:r>
              <a:rPr lang="fi-FI" dirty="0" err="1">
                <a:latin typeface="Arial" panose="020B0604020202020204" pitchFamily="34" charset="0"/>
                <a:cs typeface="Arial" panose="020B0604020202020204" pitchFamily="34" charset="0"/>
              </a:rPr>
              <a:t>fill</a:t>
            </a:r>
            <a:r>
              <a:rPr lang="fi-FI" dirty="0">
                <a:latin typeface="Arial" panose="020B0604020202020204" pitchFamily="34" charset="0"/>
                <a:cs typeface="Arial" panose="020B0604020202020204" pitchFamily="34" charset="0"/>
              </a:rPr>
              <a:t> → </a:t>
            </a:r>
            <a:r>
              <a:rPr lang="fi-FI" dirty="0" err="1">
                <a:latin typeface="Arial" panose="020B0604020202020204" pitchFamily="34" charset="0"/>
                <a:cs typeface="Arial" panose="020B0604020202020204" pitchFamily="34" charset="0"/>
              </a:rPr>
              <a:t>From</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file</a:t>
            </a:r>
            <a:br>
              <a:rPr lang="fi-FI" dirty="0">
                <a:latin typeface="Arial" panose="020B0604020202020204" pitchFamily="34" charset="0"/>
                <a:cs typeface="Arial" panose="020B0604020202020204" pitchFamily="34" charset="0"/>
              </a:rPr>
            </a:br>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t>10</a:t>
            </a:fld>
            <a:endParaRPr lang="fi-FI"/>
          </a:p>
        </p:txBody>
      </p:sp>
    </p:spTree>
    <p:extLst>
      <p:ext uri="{BB962C8B-B14F-4D97-AF65-F5344CB8AC3E}">
        <p14:creationId xmlns:p14="http://schemas.microsoft.com/office/powerpoint/2010/main" val="112525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lvl1pPr>
              <a:defRPr>
                <a:solidFill>
                  <a:schemeClr val="bg2">
                    <a:lumMod val="25000"/>
                  </a:schemeClr>
                </a:solidFill>
              </a:defRPr>
            </a:lvl1pPr>
          </a:lstStyle>
          <a:p>
            <a:r>
              <a:rPr lang="fi-FI" dirty="0" err="1"/>
              <a:t>First</a:t>
            </a:r>
            <a:r>
              <a:rPr lang="fi-FI" dirty="0"/>
              <a:t> </a:t>
            </a:r>
            <a:r>
              <a:rPr lang="fi-FI" dirty="0" err="1"/>
              <a:t>name</a:t>
            </a:r>
            <a:r>
              <a:rPr lang="fi-FI" dirty="0"/>
              <a:t> </a:t>
            </a:r>
            <a:r>
              <a:rPr lang="fi-FI" dirty="0" err="1"/>
              <a:t>Last</a:t>
            </a:r>
            <a:r>
              <a:rPr lang="fi-FI" dirty="0"/>
              <a:t> </a:t>
            </a:r>
            <a:r>
              <a:rPr lang="fi-FI" dirty="0" err="1"/>
              <a:t>name</a:t>
            </a:r>
            <a:endParaRPr lang="fi-FI" dirty="0"/>
          </a:p>
        </p:txBody>
      </p:sp>
      <p:sp>
        <p:nvSpPr>
          <p:cNvPr id="16" name="Otsikko 1"/>
          <p:cNvSpPr>
            <a:spLocks noGrp="1"/>
          </p:cNvSpPr>
          <p:nvPr>
            <p:ph type="title" hasCustomPrompt="1"/>
          </p:nvPr>
        </p:nvSpPr>
        <p:spPr>
          <a:xfrm>
            <a:off x="292529" y="1707654"/>
            <a:ext cx="4063447" cy="1368152"/>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cap="none" baseline="0">
                <a:solidFill>
                  <a:schemeClr val="bg1"/>
                </a:solidFill>
                <a:latin typeface="+mj-lt"/>
              </a:defRPr>
            </a:lvl1pPr>
          </a:lstStyle>
          <a:p>
            <a:r>
              <a:rPr lang="fi-FI" dirty="0" err="1"/>
              <a:t>Insert</a:t>
            </a:r>
            <a:r>
              <a:rPr lang="fi-FI" dirty="0"/>
              <a:t> </a:t>
            </a:r>
            <a:r>
              <a:rPr lang="fi-FI" dirty="0" err="1"/>
              <a:t>presentation</a:t>
            </a:r>
            <a:r>
              <a:rPr lang="fi-FI" dirty="0"/>
              <a:t> </a:t>
            </a:r>
            <a:r>
              <a:rPr lang="fi-FI" dirty="0" err="1"/>
              <a:t>title</a:t>
            </a:r>
            <a:r>
              <a:rPr lang="fi-FI" dirty="0"/>
              <a:t> </a:t>
            </a:r>
            <a:r>
              <a:rPr lang="fi-FI" dirty="0" err="1"/>
              <a:t>here</a:t>
            </a:r>
            <a:endParaRPr lang="fi-FI" dirty="0"/>
          </a:p>
        </p:txBody>
      </p:sp>
      <p:sp>
        <p:nvSpPr>
          <p:cNvPr id="17" name="Tekstin paikkamerkki 2"/>
          <p:cNvSpPr>
            <a:spLocks noGrp="1"/>
          </p:cNvSpPr>
          <p:nvPr>
            <p:ph type="body" idx="1" hasCustomPrompt="1"/>
          </p:nvPr>
        </p:nvSpPr>
        <p:spPr>
          <a:xfrm>
            <a:off x="292529" y="3147814"/>
            <a:ext cx="4063447" cy="1152128"/>
          </a:xfrm>
        </p:spPr>
        <p:txBody>
          <a:bodyPr anchor="t">
            <a:normAutofit/>
          </a:bodyPr>
          <a:lstStyle>
            <a:lvl1pPr marL="0" indent="0" algn="l">
              <a:buNone/>
              <a:defRPr sz="1600" b="0" baseline="0">
                <a:solidFill>
                  <a:schemeClr val="bg1"/>
                </a:solidFill>
                <a:latin typeface="+mj-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err="1">
                <a:latin typeface="Arial" panose="020B0604020202020204" pitchFamily="34" charset="0"/>
                <a:cs typeface="Arial" panose="020B0604020202020204" pitchFamily="34" charset="0"/>
              </a:rPr>
              <a:t>Sub</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title</a:t>
            </a:r>
            <a:r>
              <a:rPr lang="fi-FI" dirty="0">
                <a:latin typeface="Arial" panose="020B0604020202020204" pitchFamily="34" charset="0"/>
                <a:cs typeface="Arial" panose="020B0604020202020204" pitchFamily="34" charset="0"/>
              </a:rPr>
              <a:t> </a:t>
            </a:r>
          </a:p>
        </p:txBody>
      </p:sp>
      <p:sp>
        <p:nvSpPr>
          <p:cNvPr id="13" name="Päivämäärän paikkamerkki 3">
            <a:extLst>
              <a:ext uri="{FF2B5EF4-FFF2-40B4-BE49-F238E27FC236}">
                <a16:creationId xmlns:a16="http://schemas.microsoft.com/office/drawing/2014/main" id="{95B52206-133B-48CA-9BB7-DA16179B36CB}"/>
              </a:ext>
            </a:extLst>
          </p:cNvPr>
          <p:cNvSpPr>
            <a:spLocks noGrp="1"/>
          </p:cNvSpPr>
          <p:nvPr>
            <p:ph type="dt" sz="half" idx="2"/>
          </p:nvPr>
        </p:nvSpPr>
        <p:spPr>
          <a:xfrm>
            <a:off x="5076056" y="4784400"/>
            <a:ext cx="936104" cy="273844"/>
          </a:xfrm>
          <a:prstGeom prst="rect">
            <a:avLst/>
          </a:prstGeom>
        </p:spPr>
        <p:txBody>
          <a:bodyPr vert="horz" lIns="91440" tIns="45720" rIns="91440" bIns="45720" rtlCol="0" anchor="ctr"/>
          <a:lstStyle>
            <a:lvl1pPr algn="l">
              <a:defRPr sz="900">
                <a:solidFill>
                  <a:schemeClr val="bg2">
                    <a:lumMod val="25000"/>
                  </a:schemeClr>
                </a:solidFill>
                <a:latin typeface="+mn-lt"/>
                <a:cs typeface="Arial" panose="020B0604020202020204" pitchFamily="34" charset="0"/>
              </a:defRPr>
            </a:lvl1pPr>
          </a:lstStyle>
          <a:p>
            <a:fld id="{5911FA94-FBFE-4DE2-B63D-31F94C9F54B8}" type="datetime1">
              <a:rPr lang="fi-FI" smtClean="0"/>
              <a:t>27.4.2019</a:t>
            </a:fld>
            <a:endParaRPr lang="fi-FI" dirty="0"/>
          </a:p>
        </p:txBody>
      </p:sp>
    </p:spTree>
    <p:extLst>
      <p:ext uri="{BB962C8B-B14F-4D97-AF65-F5344CB8AC3E}">
        <p14:creationId xmlns:p14="http://schemas.microsoft.com/office/powerpoint/2010/main" val="283578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right">
    <p:bg>
      <p:bgPr>
        <a:solidFill>
          <a:schemeClr val="bg1"/>
        </a:solidFill>
        <a:effectLst/>
      </p:bgPr>
    </p:bg>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First name Last name</a:t>
            </a:r>
          </a:p>
        </p:txBody>
      </p:sp>
      <p:sp>
        <p:nvSpPr>
          <p:cNvPr id="13" name="Otsikko 1"/>
          <p:cNvSpPr>
            <a:spLocks noGrp="1"/>
          </p:cNvSpPr>
          <p:nvPr>
            <p:ph type="title" hasCustomPrompt="1"/>
          </p:nvPr>
        </p:nvSpPr>
        <p:spPr>
          <a:xfrm>
            <a:off x="4510792" y="195486"/>
            <a:ext cx="3277232" cy="1145282"/>
          </a:xfrm>
        </p:spPr>
        <p:txBody>
          <a:bodyPr/>
          <a:lstStyle>
            <a:lvl1pPr>
              <a:defRPr>
                <a:latin typeface="+mn-lt"/>
              </a:defRPr>
            </a:lvl1pPr>
          </a:lstStyle>
          <a:p>
            <a:pPr lvl="0"/>
            <a:r>
              <a:rPr lang="fi-FI" dirty="0" err="1"/>
              <a:t>Slide</a:t>
            </a:r>
            <a:r>
              <a:rPr lang="fi-FI" dirty="0"/>
              <a:t> </a:t>
            </a:r>
            <a:r>
              <a:rPr lang="fi-FI" dirty="0" err="1"/>
              <a:t>title</a:t>
            </a:r>
            <a:r>
              <a:rPr lang="fi-FI" dirty="0"/>
              <a:t> </a:t>
            </a:r>
            <a:r>
              <a:rPr lang="fi-FI" dirty="0" err="1"/>
              <a:t>here</a:t>
            </a:r>
            <a:endParaRPr lang="fi-FI" dirty="0"/>
          </a:p>
        </p:txBody>
      </p:sp>
      <p:sp>
        <p:nvSpPr>
          <p:cNvPr id="14" name="Sisällön paikkamerkki 2"/>
          <p:cNvSpPr>
            <a:spLocks noGrp="1"/>
          </p:cNvSpPr>
          <p:nvPr>
            <p:ph idx="1" hasCustomPrompt="1"/>
          </p:nvPr>
        </p:nvSpPr>
        <p:spPr>
          <a:xfrm>
            <a:off x="4499992" y="1417828"/>
            <a:ext cx="3277232" cy="3314162"/>
          </a:xfrm>
        </p:spPr>
        <p:txBody>
          <a:bodyPr/>
          <a:lstStyle>
            <a:lvl1pPr>
              <a:defRPr/>
            </a:lvl1pPr>
            <a:lvl2pPr>
              <a:defRPr/>
            </a:lvl2pPr>
          </a:lstStyle>
          <a:p>
            <a:pPr lvl="0"/>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7" name="Päivämäärän paikkamerkki 3">
            <a:extLst>
              <a:ext uri="{FF2B5EF4-FFF2-40B4-BE49-F238E27FC236}">
                <a16:creationId xmlns:a16="http://schemas.microsoft.com/office/drawing/2014/main" id="{DBD8C7A9-947F-4E7A-92F0-F1E5DD07ABF9}"/>
              </a:ext>
            </a:extLst>
          </p:cNvPr>
          <p:cNvSpPr>
            <a:spLocks noGrp="1"/>
          </p:cNvSpPr>
          <p:nvPr>
            <p:ph type="dt" sz="half" idx="2"/>
          </p:nvPr>
        </p:nvSpPr>
        <p:spPr>
          <a:xfrm>
            <a:off x="5076056" y="4784400"/>
            <a:ext cx="936104" cy="273844"/>
          </a:xfrm>
          <a:prstGeom prst="rect">
            <a:avLst/>
          </a:prstGeom>
        </p:spPr>
        <p:txBody>
          <a:bodyPr vert="horz" lIns="91440" tIns="45720" rIns="91440" bIns="45720" rtlCol="0" anchor="ctr"/>
          <a:lstStyle>
            <a:lvl1pPr algn="l">
              <a:defRPr sz="900">
                <a:solidFill>
                  <a:schemeClr val="bg2">
                    <a:lumMod val="25000"/>
                  </a:schemeClr>
                </a:solidFill>
                <a:latin typeface="+mn-lt"/>
                <a:cs typeface="Arial" panose="020B0604020202020204" pitchFamily="34" charset="0"/>
              </a:defRPr>
            </a:lvl1pPr>
          </a:lstStyle>
          <a:p>
            <a:fld id="{71DE3303-1F6A-42A4-8AFD-30E233DFBA27}" type="datetime1">
              <a:rPr lang="fi-FI" smtClean="0"/>
              <a:t>27.4.2019</a:t>
            </a:fld>
            <a:endParaRPr lang="fi-FI" dirty="0"/>
          </a:p>
        </p:txBody>
      </p:sp>
      <p:pic>
        <p:nvPicPr>
          <p:cNvPr id="8" name="Kuva 7">
            <a:extLst>
              <a:ext uri="{FF2B5EF4-FFF2-40B4-BE49-F238E27FC236}">
                <a16:creationId xmlns:a16="http://schemas.microsoft.com/office/drawing/2014/main" id="{9F0D0AD7-567E-4F40-B045-9C9B5A922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7224" y="230493"/>
            <a:ext cx="1169972" cy="1371933"/>
          </a:xfrm>
          <a:prstGeom prst="rect">
            <a:avLst/>
          </a:prstGeom>
        </p:spPr>
      </p:pic>
    </p:spTree>
    <p:extLst>
      <p:ext uri="{BB962C8B-B14F-4D97-AF65-F5344CB8AC3E}">
        <p14:creationId xmlns:p14="http://schemas.microsoft.com/office/powerpoint/2010/main" val="34617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iddle title page">
    <p:bg>
      <p:bgPr>
        <a:solidFill>
          <a:schemeClr val="accent1"/>
        </a:solidFill>
        <a:effectLst/>
      </p:bgPr>
    </p:bg>
    <p:spTree>
      <p:nvGrpSpPr>
        <p:cNvPr id="1" name=""/>
        <p:cNvGrpSpPr/>
        <p:nvPr/>
      </p:nvGrpSpPr>
      <p:grpSpPr>
        <a:xfrm>
          <a:off x="0" y="0"/>
          <a:ext cx="0" cy="0"/>
          <a:chOff x="0" y="0"/>
          <a:chExt cx="0" cy="0"/>
        </a:xfrm>
      </p:grpSpPr>
      <p:sp>
        <p:nvSpPr>
          <p:cNvPr id="14" name="Suorakulmio 13">
            <a:extLst>
              <a:ext uri="{FF2B5EF4-FFF2-40B4-BE49-F238E27FC236}">
                <a16:creationId xmlns:a16="http://schemas.microsoft.com/office/drawing/2014/main" id="{302A1CD4-3D17-4363-A90E-C8442279DC9E}"/>
              </a:ext>
            </a:extLst>
          </p:cNvPr>
          <p:cNvSpPr/>
          <p:nvPr userDrawn="1"/>
        </p:nvSpPr>
        <p:spPr>
          <a:xfrm>
            <a:off x="0" y="4490519"/>
            <a:ext cx="9144000" cy="652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p:cNvSpPr>
            <a:spLocks noGrp="1"/>
          </p:cNvSpPr>
          <p:nvPr>
            <p:ph type="ftr" sz="quarter" idx="11"/>
          </p:nvPr>
        </p:nvSpPr>
        <p:spPr/>
        <p:txBody>
          <a:bodyPr/>
          <a:lstStyle/>
          <a:p>
            <a:r>
              <a:rPr lang="fi-FI"/>
              <a:t>First name Last name</a:t>
            </a:r>
          </a:p>
        </p:txBody>
      </p:sp>
      <p:sp>
        <p:nvSpPr>
          <p:cNvPr id="12" name="Otsikko 1"/>
          <p:cNvSpPr>
            <a:spLocks noGrp="1"/>
          </p:cNvSpPr>
          <p:nvPr>
            <p:ph type="title" hasCustomPrompt="1"/>
          </p:nvPr>
        </p:nvSpPr>
        <p:spPr>
          <a:xfrm>
            <a:off x="616960" y="771550"/>
            <a:ext cx="7116088" cy="1237457"/>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2000" b="1" cap="none" spc="0" baseline="0">
                <a:solidFill>
                  <a:schemeClr val="bg1"/>
                </a:solidFill>
                <a:latin typeface="+mj-lt"/>
              </a:defRPr>
            </a:lvl1pPr>
          </a:lstStyle>
          <a:p>
            <a:r>
              <a:rPr lang="fi-FI" dirty="0" err="1"/>
              <a:t>Middle</a:t>
            </a:r>
            <a:r>
              <a:rPr lang="fi-FI" dirty="0"/>
              <a:t> </a:t>
            </a:r>
            <a:r>
              <a:rPr lang="fi-FI" dirty="0" err="1"/>
              <a:t>title</a:t>
            </a:r>
            <a:endParaRPr lang="fi-FI" dirty="0"/>
          </a:p>
        </p:txBody>
      </p:sp>
      <p:sp>
        <p:nvSpPr>
          <p:cNvPr id="16" name="Tekstin paikkamerkki 2"/>
          <p:cNvSpPr>
            <a:spLocks noGrp="1"/>
          </p:cNvSpPr>
          <p:nvPr>
            <p:ph type="body" idx="14" hasCustomPrompt="1"/>
          </p:nvPr>
        </p:nvSpPr>
        <p:spPr>
          <a:xfrm>
            <a:off x="611559" y="2643310"/>
            <a:ext cx="7128793" cy="1080568"/>
          </a:xfrm>
        </p:spPr>
        <p:txBody>
          <a:bodyPr anchor="t">
            <a:normAutofit/>
          </a:bodyPr>
          <a:lstStyle>
            <a:lvl1pPr marL="0" indent="0" algn="l">
              <a:lnSpc>
                <a:spcPct val="110000"/>
              </a:lnSpc>
              <a:buNone/>
              <a:defRPr sz="1600" b="0" baseline="0">
                <a:solidFill>
                  <a:schemeClr val="bg1"/>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err="1">
                <a:latin typeface="Arial" panose="020B0604020202020204" pitchFamily="34" charset="0"/>
                <a:cs typeface="Arial" panose="020B0604020202020204" pitchFamily="34" charset="0"/>
              </a:rPr>
              <a:t>Sub</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title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related</a:t>
            </a:r>
            <a:r>
              <a:rPr lang="fi-FI" dirty="0">
                <a:latin typeface="Arial" panose="020B0604020202020204" pitchFamily="34" charset="0"/>
                <a:cs typeface="Arial" panose="020B0604020202020204" pitchFamily="34" charset="0"/>
              </a:rPr>
              <a:t> to the </a:t>
            </a:r>
            <a:r>
              <a:rPr lang="fi-FI" dirty="0" err="1">
                <a:latin typeface="Arial" panose="020B0604020202020204" pitchFamily="34" charset="0"/>
                <a:cs typeface="Arial" panose="020B0604020202020204" pitchFamily="34" charset="0"/>
              </a:rPr>
              <a:t>topic</a:t>
            </a:r>
            <a:endParaRPr lang="fi-FI"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AB937590-6355-4E85-9931-3CE5C695961A}"/>
              </a:ext>
            </a:extLst>
          </p:cNvPr>
          <p:cNvCxnSpPr>
            <a:cxnSpLocks/>
          </p:cNvCxnSpPr>
          <p:nvPr userDrawn="1"/>
        </p:nvCxnSpPr>
        <p:spPr>
          <a:xfrm>
            <a:off x="683568" y="2355726"/>
            <a:ext cx="73448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Päivämäärän paikkamerkki 3">
            <a:extLst>
              <a:ext uri="{FF2B5EF4-FFF2-40B4-BE49-F238E27FC236}">
                <a16:creationId xmlns:a16="http://schemas.microsoft.com/office/drawing/2014/main" id="{0AFE9B78-8186-43F9-AD9F-6A965FCBFE09}"/>
              </a:ext>
            </a:extLst>
          </p:cNvPr>
          <p:cNvSpPr>
            <a:spLocks noGrp="1"/>
          </p:cNvSpPr>
          <p:nvPr>
            <p:ph type="dt" sz="half" idx="2"/>
          </p:nvPr>
        </p:nvSpPr>
        <p:spPr>
          <a:xfrm>
            <a:off x="5076056" y="4784400"/>
            <a:ext cx="936104" cy="273844"/>
          </a:xfrm>
          <a:prstGeom prst="rect">
            <a:avLst/>
          </a:prstGeom>
        </p:spPr>
        <p:txBody>
          <a:bodyPr vert="horz" lIns="91440" tIns="45720" rIns="91440" bIns="45720" rtlCol="0" anchor="ctr"/>
          <a:lstStyle>
            <a:lvl1pPr algn="l">
              <a:defRPr sz="900">
                <a:solidFill>
                  <a:schemeClr val="bg2">
                    <a:lumMod val="25000"/>
                  </a:schemeClr>
                </a:solidFill>
                <a:latin typeface="+mn-lt"/>
                <a:cs typeface="Arial" panose="020B0604020202020204" pitchFamily="34" charset="0"/>
              </a:defRPr>
            </a:lvl1pPr>
          </a:lstStyle>
          <a:p>
            <a:fld id="{6AC9C2F9-7DED-4651-B080-8CABC13EF38D}" type="datetime1">
              <a:rPr lang="fi-FI" smtClean="0"/>
              <a:t>27.4.2019</a:t>
            </a:fld>
            <a:endParaRPr lang="fi-FI" dirty="0"/>
          </a:p>
        </p:txBody>
      </p:sp>
      <p:pic>
        <p:nvPicPr>
          <p:cNvPr id="20" name="Picture 2">
            <a:extLst>
              <a:ext uri="{FF2B5EF4-FFF2-40B4-BE49-F238E27FC236}">
                <a16:creationId xmlns:a16="http://schemas.microsoft.com/office/drawing/2014/main" id="{C2ACA6B9-9BA7-4F25-9886-FD6E4A2277A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4490519"/>
            <a:ext cx="2347759" cy="63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Kuva 22">
            <a:extLst>
              <a:ext uri="{FF2B5EF4-FFF2-40B4-BE49-F238E27FC236}">
                <a16:creationId xmlns:a16="http://schemas.microsoft.com/office/drawing/2014/main" id="{D177C530-9731-4E62-97CA-7D24A3F0B6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195486"/>
            <a:ext cx="1237230" cy="1441951"/>
          </a:xfrm>
          <a:prstGeom prst="rect">
            <a:avLst/>
          </a:prstGeom>
        </p:spPr>
      </p:pic>
    </p:spTree>
    <p:extLst>
      <p:ext uri="{BB962C8B-B14F-4D97-AF65-F5344CB8AC3E}">
        <p14:creationId xmlns:p14="http://schemas.microsoft.com/office/powerpoint/2010/main" val="336102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ey background text page">
    <p:bg>
      <p:bgPr>
        <a:solidFill>
          <a:schemeClr val="accent4"/>
        </a:solidFill>
        <a:effectLst/>
      </p:bgPr>
    </p:bg>
    <p:spTree>
      <p:nvGrpSpPr>
        <p:cNvPr id="1" name=""/>
        <p:cNvGrpSpPr/>
        <p:nvPr/>
      </p:nvGrpSpPr>
      <p:grpSpPr>
        <a:xfrm>
          <a:off x="0" y="0"/>
          <a:ext cx="0" cy="0"/>
          <a:chOff x="0" y="0"/>
          <a:chExt cx="0" cy="0"/>
        </a:xfrm>
      </p:grpSpPr>
      <p:sp>
        <p:nvSpPr>
          <p:cNvPr id="11" name="Suorakulmio 13">
            <a:extLst>
              <a:ext uri="{FF2B5EF4-FFF2-40B4-BE49-F238E27FC236}">
                <a16:creationId xmlns:a16="http://schemas.microsoft.com/office/drawing/2014/main" id="{C9A6DF07-37AA-40DF-AC97-2C82E5F1CA51}"/>
              </a:ext>
            </a:extLst>
          </p:cNvPr>
          <p:cNvSpPr/>
          <p:nvPr userDrawn="1"/>
        </p:nvSpPr>
        <p:spPr>
          <a:xfrm>
            <a:off x="0" y="4490519"/>
            <a:ext cx="9144000" cy="652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p:cNvSpPr>
            <a:spLocks noGrp="1"/>
          </p:cNvSpPr>
          <p:nvPr>
            <p:ph type="ftr" sz="quarter" idx="11"/>
          </p:nvPr>
        </p:nvSpPr>
        <p:spPr/>
        <p:txBody>
          <a:bodyPr/>
          <a:lstStyle/>
          <a:p>
            <a:r>
              <a:rPr lang="fi-FI"/>
              <a:t>First name Last name</a:t>
            </a:r>
          </a:p>
        </p:txBody>
      </p:sp>
      <p:sp>
        <p:nvSpPr>
          <p:cNvPr id="14" name="Tekstin paikkamerkki 2">
            <a:extLst>
              <a:ext uri="{FF2B5EF4-FFF2-40B4-BE49-F238E27FC236}">
                <a16:creationId xmlns:a16="http://schemas.microsoft.com/office/drawing/2014/main" id="{EBA80C7A-88D9-470B-9F1C-FC8751D7BCFF}"/>
              </a:ext>
            </a:extLst>
          </p:cNvPr>
          <p:cNvSpPr>
            <a:spLocks noGrp="1"/>
          </p:cNvSpPr>
          <p:nvPr>
            <p:ph type="body" idx="14" hasCustomPrompt="1"/>
          </p:nvPr>
        </p:nvSpPr>
        <p:spPr>
          <a:xfrm>
            <a:off x="468001" y="1851670"/>
            <a:ext cx="7128336" cy="2489442"/>
          </a:xfrm>
        </p:spPr>
        <p:txBody>
          <a:bodyPr anchor="t">
            <a:normAutofit/>
          </a:bodyPr>
          <a:lstStyle>
            <a:lvl1pPr marL="285750" indent="-285750" algn="l">
              <a:lnSpc>
                <a:spcPct val="110000"/>
              </a:lnSpc>
              <a:buFont typeface="Arial" panose="020B0604020202020204" pitchFamily="34" charset="0"/>
              <a:buChar char="•"/>
              <a:defRPr sz="1600" b="0" baseline="0">
                <a:solidFill>
                  <a:schemeClr val="accent3"/>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err="1">
                <a:latin typeface="Arial" panose="020B0604020202020204" pitchFamily="34" charset="0"/>
                <a:cs typeface="Arial" panose="020B0604020202020204" pitchFamily="34" charset="0"/>
              </a:rPr>
              <a:t>Text</a:t>
            </a:r>
            <a:endParaRPr lang="fi-FI"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18EAD620-FF8F-46F9-8DB8-6E7032E7C6EC}"/>
              </a:ext>
            </a:extLst>
          </p:cNvPr>
          <p:cNvSpPr>
            <a:spLocks noGrp="1"/>
          </p:cNvSpPr>
          <p:nvPr>
            <p:ph type="title" hasCustomPrompt="1"/>
          </p:nvPr>
        </p:nvSpPr>
        <p:spPr>
          <a:xfrm>
            <a:off x="468000" y="555526"/>
            <a:ext cx="7128337" cy="936104"/>
          </a:xfrm>
        </p:spPr>
        <p:txBody>
          <a:bodyPr anchor="b" anchorCtr="0"/>
          <a:lstStyle>
            <a:lvl1pPr>
              <a:defRPr>
                <a:solidFill>
                  <a:schemeClr val="accent1"/>
                </a:solidFill>
              </a:defRPr>
            </a:lvl1pPr>
          </a:lstStyle>
          <a:p>
            <a:r>
              <a:rPr lang="en-US" dirty="0"/>
              <a:t>Slide title</a:t>
            </a:r>
            <a:endParaRPr lang="fi-FI" dirty="0"/>
          </a:p>
        </p:txBody>
      </p:sp>
      <p:sp>
        <p:nvSpPr>
          <p:cNvPr id="12" name="Päivämäärän paikkamerkki 3">
            <a:extLst>
              <a:ext uri="{FF2B5EF4-FFF2-40B4-BE49-F238E27FC236}">
                <a16:creationId xmlns:a16="http://schemas.microsoft.com/office/drawing/2014/main" id="{D9F21C5B-3ABA-4B99-B9A1-A3BBDF5081F6}"/>
              </a:ext>
            </a:extLst>
          </p:cNvPr>
          <p:cNvSpPr>
            <a:spLocks noGrp="1"/>
          </p:cNvSpPr>
          <p:nvPr>
            <p:ph type="dt" sz="half" idx="2"/>
          </p:nvPr>
        </p:nvSpPr>
        <p:spPr>
          <a:xfrm>
            <a:off x="5076056" y="4784400"/>
            <a:ext cx="936104" cy="273844"/>
          </a:xfrm>
          <a:prstGeom prst="rect">
            <a:avLst/>
          </a:prstGeom>
        </p:spPr>
        <p:txBody>
          <a:bodyPr vert="horz" lIns="91440" tIns="45720" rIns="91440" bIns="45720" rtlCol="0" anchor="ctr"/>
          <a:lstStyle>
            <a:lvl1pPr algn="l">
              <a:defRPr sz="900">
                <a:solidFill>
                  <a:schemeClr val="bg2">
                    <a:lumMod val="25000"/>
                  </a:schemeClr>
                </a:solidFill>
                <a:latin typeface="+mn-lt"/>
                <a:cs typeface="Arial" panose="020B0604020202020204" pitchFamily="34" charset="0"/>
              </a:defRPr>
            </a:lvl1pPr>
          </a:lstStyle>
          <a:p>
            <a:fld id="{F29E624F-1BAE-4503-9552-F706B65519DA}" type="datetime1">
              <a:rPr lang="fi-FI" smtClean="0"/>
              <a:t>27.4.2019</a:t>
            </a:fld>
            <a:endParaRPr lang="fi-FI" dirty="0"/>
          </a:p>
        </p:txBody>
      </p:sp>
      <p:pic>
        <p:nvPicPr>
          <p:cNvPr id="18" name="Picture 2">
            <a:extLst>
              <a:ext uri="{FF2B5EF4-FFF2-40B4-BE49-F238E27FC236}">
                <a16:creationId xmlns:a16="http://schemas.microsoft.com/office/drawing/2014/main" id="{F9EC6708-48A2-471C-916C-15B23969060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4490519"/>
            <a:ext cx="2347759" cy="63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Kuva 8">
            <a:extLst>
              <a:ext uri="{FF2B5EF4-FFF2-40B4-BE49-F238E27FC236}">
                <a16:creationId xmlns:a16="http://schemas.microsoft.com/office/drawing/2014/main" id="{9F0D0AD7-567E-4F40-B045-9C9B5A922C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7224" y="230493"/>
            <a:ext cx="1169972" cy="1371933"/>
          </a:xfrm>
          <a:prstGeom prst="rect">
            <a:avLst/>
          </a:prstGeom>
        </p:spPr>
      </p:pic>
    </p:spTree>
    <p:extLst>
      <p:ext uri="{BB962C8B-B14F-4D97-AF65-F5344CB8AC3E}">
        <p14:creationId xmlns:p14="http://schemas.microsoft.com/office/powerpoint/2010/main" val="409973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age">
    <p:bg>
      <p:bgPr>
        <a:solidFill>
          <a:schemeClr val="accent2"/>
        </a:solidFill>
        <a:effectLst/>
      </p:bgPr>
    </p:bg>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First name Last name</a:t>
            </a:r>
          </a:p>
        </p:txBody>
      </p:sp>
      <p:sp>
        <p:nvSpPr>
          <p:cNvPr id="12" name="Otsikko 1"/>
          <p:cNvSpPr>
            <a:spLocks noGrp="1"/>
          </p:cNvSpPr>
          <p:nvPr>
            <p:ph type="title" hasCustomPrompt="1"/>
          </p:nvPr>
        </p:nvSpPr>
        <p:spPr>
          <a:xfrm>
            <a:off x="616959" y="1728862"/>
            <a:ext cx="6305901" cy="1164805"/>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4800" b="0" cap="none">
                <a:solidFill>
                  <a:schemeClr val="bg1"/>
                </a:solidFill>
              </a:defRPr>
            </a:lvl1pPr>
          </a:lstStyle>
          <a:p>
            <a:r>
              <a:rPr lang="fi-FI" dirty="0" err="1"/>
              <a:t>Thank</a:t>
            </a:r>
            <a:r>
              <a:rPr lang="fi-FI" dirty="0"/>
              <a:t> </a:t>
            </a:r>
            <a:r>
              <a:rPr lang="fi-FI" dirty="0" err="1"/>
              <a:t>you</a:t>
            </a:r>
            <a:r>
              <a:rPr lang="fi-FI" dirty="0"/>
              <a:t>!</a:t>
            </a:r>
          </a:p>
        </p:txBody>
      </p:sp>
      <p:sp>
        <p:nvSpPr>
          <p:cNvPr id="16" name="Tekstin paikkamerkki 2"/>
          <p:cNvSpPr>
            <a:spLocks noGrp="1"/>
          </p:cNvSpPr>
          <p:nvPr>
            <p:ph type="body" idx="14" hasCustomPrompt="1"/>
          </p:nvPr>
        </p:nvSpPr>
        <p:spPr>
          <a:xfrm>
            <a:off x="611560" y="3075358"/>
            <a:ext cx="6317160" cy="1080568"/>
          </a:xfrm>
        </p:spPr>
        <p:txBody>
          <a:bodyPr anchor="t">
            <a:normAutofit/>
          </a:bodyPr>
          <a:lstStyle>
            <a:lvl1pPr marL="0" indent="0" algn="l">
              <a:buNone/>
              <a:defRPr sz="1600" b="1" baseline="0">
                <a:solidFill>
                  <a:schemeClr val="bg1"/>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err="1">
                <a:latin typeface="Arial" panose="020B0604020202020204" pitchFamily="34" charset="0"/>
                <a:cs typeface="Arial" panose="020B0604020202020204" pitchFamily="34" charset="0"/>
              </a:rPr>
              <a:t>Space</a:t>
            </a:r>
            <a:r>
              <a:rPr lang="fi-FI" dirty="0">
                <a:latin typeface="Arial" panose="020B0604020202020204" pitchFamily="34" charset="0"/>
                <a:cs typeface="Arial" panose="020B0604020202020204" pitchFamily="34" charset="0"/>
              </a:rPr>
              <a:t> for </a:t>
            </a:r>
            <a:r>
              <a:rPr lang="fi-FI" dirty="0" err="1">
                <a:latin typeface="Arial" panose="020B0604020202020204" pitchFamily="34" charset="0"/>
                <a:cs typeface="Arial" panose="020B0604020202020204" pitchFamily="34" charset="0"/>
              </a:rPr>
              <a:t>additional</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information</a:t>
            </a:r>
            <a:endParaRPr lang="fi-FI" dirty="0">
              <a:latin typeface="Arial" panose="020B0604020202020204" pitchFamily="34" charset="0"/>
              <a:cs typeface="Arial" panose="020B0604020202020204" pitchFamily="34" charset="0"/>
            </a:endParaRPr>
          </a:p>
        </p:txBody>
      </p:sp>
      <p:sp>
        <p:nvSpPr>
          <p:cNvPr id="18" name="Päivämäärän paikkamerkki 3">
            <a:extLst>
              <a:ext uri="{FF2B5EF4-FFF2-40B4-BE49-F238E27FC236}">
                <a16:creationId xmlns:a16="http://schemas.microsoft.com/office/drawing/2014/main" id="{AC24993A-C513-4C55-B09F-19DB79850CC7}"/>
              </a:ext>
            </a:extLst>
          </p:cNvPr>
          <p:cNvSpPr>
            <a:spLocks noGrp="1"/>
          </p:cNvSpPr>
          <p:nvPr>
            <p:ph type="dt" sz="half" idx="2"/>
          </p:nvPr>
        </p:nvSpPr>
        <p:spPr>
          <a:xfrm>
            <a:off x="5076056" y="4784400"/>
            <a:ext cx="936104" cy="273844"/>
          </a:xfrm>
          <a:prstGeom prst="rect">
            <a:avLst/>
          </a:prstGeom>
        </p:spPr>
        <p:txBody>
          <a:bodyPr vert="horz" lIns="91440" tIns="45720" rIns="91440" bIns="45720" rtlCol="0" anchor="ctr"/>
          <a:lstStyle>
            <a:lvl1pPr algn="l">
              <a:defRPr sz="900">
                <a:solidFill>
                  <a:schemeClr val="bg2">
                    <a:lumMod val="25000"/>
                  </a:schemeClr>
                </a:solidFill>
                <a:latin typeface="+mn-lt"/>
                <a:cs typeface="Arial" panose="020B0604020202020204" pitchFamily="34" charset="0"/>
              </a:defRPr>
            </a:lvl1pPr>
          </a:lstStyle>
          <a:p>
            <a:fld id="{849C05E6-C481-4B3E-91FB-B77329DF180A}" type="datetime1">
              <a:rPr lang="fi-FI" smtClean="0"/>
              <a:t>27.4.2019</a:t>
            </a:fld>
            <a:endParaRPr lang="fi-FI" dirty="0"/>
          </a:p>
        </p:txBody>
      </p:sp>
      <p:pic>
        <p:nvPicPr>
          <p:cNvPr id="23" name="Kuva 22">
            <a:extLst>
              <a:ext uri="{FF2B5EF4-FFF2-40B4-BE49-F238E27FC236}">
                <a16:creationId xmlns:a16="http://schemas.microsoft.com/office/drawing/2014/main" id="{DB3BFF74-0D81-4BBF-B5B4-0948A5FE78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352" y="195486"/>
            <a:ext cx="1237230" cy="1441951"/>
          </a:xfrm>
          <a:prstGeom prst="rect">
            <a:avLst/>
          </a:prstGeom>
        </p:spPr>
      </p:pic>
    </p:spTree>
    <p:extLst>
      <p:ext uri="{BB962C8B-B14F-4D97-AF65-F5344CB8AC3E}">
        <p14:creationId xmlns:p14="http://schemas.microsoft.com/office/powerpoint/2010/main" val="3426222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 background">
    <p:bg>
      <p:bgPr>
        <a:solidFill>
          <a:schemeClr val="tx1"/>
        </a:solidFill>
        <a:effectLst/>
      </p:bgPr>
    </p:bg>
    <p:spTree>
      <p:nvGrpSpPr>
        <p:cNvPr id="1" name=""/>
        <p:cNvGrpSpPr/>
        <p:nvPr/>
      </p:nvGrpSpPr>
      <p:grpSpPr>
        <a:xfrm>
          <a:off x="0" y="0"/>
          <a:ext cx="0" cy="0"/>
          <a:chOff x="0" y="0"/>
          <a:chExt cx="0" cy="0"/>
        </a:xfrm>
      </p:grpSpPr>
      <p:sp>
        <p:nvSpPr>
          <p:cNvPr id="15" name="Suorakulmio 13">
            <a:extLst>
              <a:ext uri="{FF2B5EF4-FFF2-40B4-BE49-F238E27FC236}">
                <a16:creationId xmlns:a16="http://schemas.microsoft.com/office/drawing/2014/main" id="{667C96CD-03BB-4BB5-85F4-C6C93798059D}"/>
              </a:ext>
            </a:extLst>
          </p:cNvPr>
          <p:cNvSpPr/>
          <p:nvPr userDrawn="1"/>
        </p:nvSpPr>
        <p:spPr>
          <a:xfrm>
            <a:off x="0" y="4490519"/>
            <a:ext cx="9144000" cy="652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p:cNvSpPr>
            <a:spLocks noGrp="1"/>
          </p:cNvSpPr>
          <p:nvPr>
            <p:ph type="ftr" sz="quarter" idx="11"/>
          </p:nvPr>
        </p:nvSpPr>
        <p:spPr/>
        <p:txBody>
          <a:bodyPr/>
          <a:lstStyle/>
          <a:p>
            <a:r>
              <a:rPr lang="fi-FI"/>
              <a:t>First name Last name</a:t>
            </a:r>
          </a:p>
        </p:txBody>
      </p:sp>
      <p:sp>
        <p:nvSpPr>
          <p:cNvPr id="16" name="Otsikko 1"/>
          <p:cNvSpPr>
            <a:spLocks noGrp="1"/>
          </p:cNvSpPr>
          <p:nvPr>
            <p:ph type="title" hasCustomPrompt="1"/>
          </p:nvPr>
        </p:nvSpPr>
        <p:spPr>
          <a:xfrm>
            <a:off x="1307864" y="1275606"/>
            <a:ext cx="6564783" cy="1368152"/>
          </a:xfrm>
        </p:spPr>
        <p:txBody>
          <a:bodyPr anchor="b">
            <a:noAutofit/>
          </a:bodyPr>
          <a:lstStyle>
            <a:lvl1pPr marL="0" marR="0" indent="0" algn="ctr" defTabSz="914400" rtl="0" eaLnBrk="1" fontAlgn="auto" latinLnBrk="0" hangingPunct="1">
              <a:lnSpc>
                <a:spcPct val="100000"/>
              </a:lnSpc>
              <a:spcBef>
                <a:spcPct val="0"/>
              </a:spcBef>
              <a:spcAft>
                <a:spcPts val="0"/>
              </a:spcAft>
              <a:buClrTx/>
              <a:buSzTx/>
              <a:buFontTx/>
              <a:buNone/>
              <a:tabLst/>
              <a:defRPr sz="2600" b="1" cap="none">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fi-FI" dirty="0"/>
          </a:p>
        </p:txBody>
      </p:sp>
      <p:sp>
        <p:nvSpPr>
          <p:cNvPr id="17" name="Tekstin paikkamerkki 2"/>
          <p:cNvSpPr>
            <a:spLocks noGrp="1"/>
          </p:cNvSpPr>
          <p:nvPr>
            <p:ph type="body" idx="1" hasCustomPrompt="1"/>
          </p:nvPr>
        </p:nvSpPr>
        <p:spPr>
          <a:xfrm>
            <a:off x="1307864" y="2643758"/>
            <a:ext cx="6576504" cy="648072"/>
          </a:xfrm>
        </p:spPr>
        <p:txBody>
          <a:bodyPr anchor="t">
            <a:normAutofit/>
          </a:bodyPr>
          <a:lstStyle>
            <a:lvl1pPr marL="0" indent="0" algn="ctr">
              <a:buNone/>
              <a:defRPr sz="1600" b="1">
                <a:solidFill>
                  <a:schemeClr val="bg1"/>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err="1">
                <a:latin typeface="Arial" panose="020B0604020202020204" pitchFamily="34" charset="0"/>
                <a:cs typeface="Arial" panose="020B0604020202020204" pitchFamily="34" charset="0"/>
              </a:rPr>
              <a:t>Click</a:t>
            </a:r>
            <a:r>
              <a:rPr lang="fi-FI" dirty="0">
                <a:latin typeface="Arial" panose="020B0604020202020204" pitchFamily="34" charset="0"/>
                <a:cs typeface="Arial" panose="020B0604020202020204" pitchFamily="34" charset="0"/>
              </a:rPr>
              <a:t> to </a:t>
            </a:r>
            <a:r>
              <a:rPr lang="fi-FI" dirty="0" err="1">
                <a:latin typeface="Arial" panose="020B0604020202020204" pitchFamily="34" charset="0"/>
                <a:cs typeface="Arial" panose="020B0604020202020204" pitchFamily="34" charset="0"/>
              </a:rPr>
              <a:t>edit</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Master</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subtitle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style</a:t>
            </a:r>
            <a:endParaRPr lang="fi-FI" dirty="0">
              <a:latin typeface="Arial" panose="020B0604020202020204" pitchFamily="34" charset="0"/>
              <a:cs typeface="Arial" panose="020B0604020202020204" pitchFamily="34" charset="0"/>
            </a:endParaRPr>
          </a:p>
        </p:txBody>
      </p:sp>
      <p:sp>
        <p:nvSpPr>
          <p:cNvPr id="11" name="Päivämäärän paikkamerkki 3">
            <a:extLst>
              <a:ext uri="{FF2B5EF4-FFF2-40B4-BE49-F238E27FC236}">
                <a16:creationId xmlns:a16="http://schemas.microsoft.com/office/drawing/2014/main" id="{98DC2B60-E1ED-4FDB-A8B3-AAB21A66AA30}"/>
              </a:ext>
            </a:extLst>
          </p:cNvPr>
          <p:cNvSpPr>
            <a:spLocks noGrp="1"/>
          </p:cNvSpPr>
          <p:nvPr>
            <p:ph type="dt" sz="half" idx="2"/>
          </p:nvPr>
        </p:nvSpPr>
        <p:spPr>
          <a:xfrm>
            <a:off x="5076056" y="4784400"/>
            <a:ext cx="936104" cy="273844"/>
          </a:xfrm>
          <a:prstGeom prst="rect">
            <a:avLst/>
          </a:prstGeom>
        </p:spPr>
        <p:txBody>
          <a:bodyPr vert="horz" lIns="91440" tIns="45720" rIns="91440" bIns="45720" rtlCol="0" anchor="ctr"/>
          <a:lstStyle>
            <a:lvl1pPr algn="l">
              <a:defRPr sz="900">
                <a:solidFill>
                  <a:schemeClr val="bg2">
                    <a:lumMod val="25000"/>
                  </a:schemeClr>
                </a:solidFill>
                <a:latin typeface="+mn-lt"/>
                <a:cs typeface="Arial" panose="020B0604020202020204" pitchFamily="34" charset="0"/>
              </a:defRPr>
            </a:lvl1pPr>
          </a:lstStyle>
          <a:p>
            <a:fld id="{8426512F-25F8-402D-95AB-4616E70D3C2D}" type="datetime1">
              <a:rPr lang="fi-FI" smtClean="0"/>
              <a:t>27.4.2019</a:t>
            </a:fld>
            <a:endParaRPr lang="fi-FI" dirty="0"/>
          </a:p>
        </p:txBody>
      </p:sp>
      <p:pic>
        <p:nvPicPr>
          <p:cNvPr id="20" name="Picture 2">
            <a:extLst>
              <a:ext uri="{FF2B5EF4-FFF2-40B4-BE49-F238E27FC236}">
                <a16:creationId xmlns:a16="http://schemas.microsoft.com/office/drawing/2014/main" id="{F3E33B0C-271F-40C3-BC11-F0530BE92B5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4490519"/>
            <a:ext cx="2347759" cy="63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Kuva 22">
            <a:extLst>
              <a:ext uri="{FF2B5EF4-FFF2-40B4-BE49-F238E27FC236}">
                <a16:creationId xmlns:a16="http://schemas.microsoft.com/office/drawing/2014/main" id="{65C29AF4-E2F7-41EE-BE8E-6CB063026E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195486"/>
            <a:ext cx="1237230" cy="1441951"/>
          </a:xfrm>
          <a:prstGeom prst="rect">
            <a:avLst/>
          </a:prstGeom>
        </p:spPr>
      </p:pic>
    </p:spTree>
    <p:extLst>
      <p:ext uri="{BB962C8B-B14F-4D97-AF65-F5344CB8AC3E}">
        <p14:creationId xmlns:p14="http://schemas.microsoft.com/office/powerpoint/2010/main" val="1954962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page">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First name Last name</a:t>
            </a:r>
          </a:p>
        </p:txBody>
      </p:sp>
      <p:sp>
        <p:nvSpPr>
          <p:cNvPr id="9" name="Päivämäärän paikkamerkki 3">
            <a:extLst>
              <a:ext uri="{FF2B5EF4-FFF2-40B4-BE49-F238E27FC236}">
                <a16:creationId xmlns:a16="http://schemas.microsoft.com/office/drawing/2014/main" id="{631E69EC-2393-4A27-92B6-BD9D982874BA}"/>
              </a:ext>
            </a:extLst>
          </p:cNvPr>
          <p:cNvSpPr>
            <a:spLocks noGrp="1"/>
          </p:cNvSpPr>
          <p:nvPr>
            <p:ph type="dt" sz="half" idx="2"/>
          </p:nvPr>
        </p:nvSpPr>
        <p:spPr>
          <a:xfrm>
            <a:off x="5076056" y="4784400"/>
            <a:ext cx="936104" cy="273844"/>
          </a:xfrm>
          <a:prstGeom prst="rect">
            <a:avLst/>
          </a:prstGeom>
        </p:spPr>
        <p:txBody>
          <a:bodyPr vert="horz" lIns="91440" tIns="45720" rIns="91440" bIns="45720" rtlCol="0" anchor="ctr"/>
          <a:lstStyle>
            <a:lvl1pPr algn="l">
              <a:defRPr sz="900">
                <a:solidFill>
                  <a:schemeClr val="bg2">
                    <a:lumMod val="25000"/>
                  </a:schemeClr>
                </a:solidFill>
                <a:latin typeface="+mn-lt"/>
                <a:cs typeface="Arial" panose="020B0604020202020204" pitchFamily="34" charset="0"/>
              </a:defRPr>
            </a:lvl1pPr>
          </a:lstStyle>
          <a:p>
            <a:fld id="{01B35A67-CB90-43B0-AB91-FAED124DDF96}" type="datetime1">
              <a:rPr lang="fi-FI" smtClean="0"/>
              <a:t>27.4.2019</a:t>
            </a:fld>
            <a:endParaRPr lang="fi-FI" dirty="0"/>
          </a:p>
        </p:txBody>
      </p:sp>
      <p:pic>
        <p:nvPicPr>
          <p:cNvPr id="5" name="Kuva 4">
            <a:extLst>
              <a:ext uri="{FF2B5EF4-FFF2-40B4-BE49-F238E27FC236}">
                <a16:creationId xmlns:a16="http://schemas.microsoft.com/office/drawing/2014/main" id="{9F0D0AD7-567E-4F40-B045-9C9B5A922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7224" y="230493"/>
            <a:ext cx="1169972" cy="1371933"/>
          </a:xfrm>
          <a:prstGeom prst="rect">
            <a:avLst/>
          </a:prstGeom>
        </p:spPr>
      </p:pic>
    </p:spTree>
    <p:extLst>
      <p:ext uri="{BB962C8B-B14F-4D97-AF65-F5344CB8AC3E}">
        <p14:creationId xmlns:p14="http://schemas.microsoft.com/office/powerpoint/2010/main" val="900643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2 columns">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57201" y="204787"/>
            <a:ext cx="3008313" cy="871538"/>
          </a:xfrm>
        </p:spPr>
        <p:txBody>
          <a:bodyPr anchor="b"/>
          <a:lstStyle>
            <a:lvl1pPr algn="l">
              <a:defRPr sz="2000" b="1"/>
            </a:lvl1pPr>
          </a:lstStyle>
          <a:p>
            <a:r>
              <a:rPr lang="fi-FI" dirty="0" err="1"/>
              <a:t>Change</a:t>
            </a:r>
            <a:r>
              <a:rPr lang="fi-FI" dirty="0"/>
              <a:t> </a:t>
            </a:r>
            <a:r>
              <a:rPr lang="fi-FI" dirty="0" err="1"/>
              <a:t>basic</a:t>
            </a:r>
            <a:r>
              <a:rPr lang="fi-FI" dirty="0"/>
              <a:t> </a:t>
            </a:r>
            <a:r>
              <a:rPr lang="fi-FI" dirty="0" err="1"/>
              <a:t>style</a:t>
            </a:r>
            <a:r>
              <a:rPr lang="fi-FI" dirty="0"/>
              <a:t> </a:t>
            </a:r>
            <a:r>
              <a:rPr lang="fi-FI" dirty="0" err="1"/>
              <a:t>by</a:t>
            </a:r>
            <a:r>
              <a:rPr lang="fi-FI" dirty="0"/>
              <a:t> </a:t>
            </a:r>
            <a:r>
              <a:rPr lang="fi-FI" dirty="0" err="1"/>
              <a:t>clicking</a:t>
            </a:r>
            <a:endParaRPr lang="fi-FI" dirty="0"/>
          </a:p>
        </p:txBody>
      </p:sp>
      <p:sp>
        <p:nvSpPr>
          <p:cNvPr id="3" name="Sisällön paikkamerkki 2"/>
          <p:cNvSpPr>
            <a:spLocks noGrp="1"/>
          </p:cNvSpPr>
          <p:nvPr>
            <p:ph idx="1" hasCustomPrompt="1"/>
          </p:nvPr>
        </p:nvSpPr>
        <p:spPr>
          <a:xfrm>
            <a:off x="3575050" y="204789"/>
            <a:ext cx="4093294" cy="4311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err="1"/>
              <a:t>Change</a:t>
            </a:r>
            <a:r>
              <a:rPr lang="fi-FI" dirty="0"/>
              <a:t> </a:t>
            </a:r>
            <a:r>
              <a:rPr lang="fi-FI" dirty="0" err="1"/>
              <a:t>basic</a:t>
            </a:r>
            <a:r>
              <a:rPr lang="fi-FI" dirty="0"/>
              <a:t> </a:t>
            </a:r>
            <a:r>
              <a:rPr lang="fi-FI" dirty="0" err="1"/>
              <a:t>style</a:t>
            </a:r>
            <a:r>
              <a:rPr lang="fi-FI" dirty="0"/>
              <a:t> </a:t>
            </a:r>
            <a:r>
              <a:rPr lang="fi-FI" dirty="0" err="1"/>
              <a:t>by</a:t>
            </a:r>
            <a:r>
              <a:rPr lang="fi-FI" dirty="0"/>
              <a:t> </a:t>
            </a:r>
            <a:r>
              <a:rPr lang="fi-FI" dirty="0" err="1"/>
              <a:t>clicking</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4" name="Tekstin paikkamerkki 3"/>
          <p:cNvSpPr>
            <a:spLocks noGrp="1"/>
          </p:cNvSpPr>
          <p:nvPr>
            <p:ph type="body" sz="half" idx="2" hasCustomPrompt="1"/>
          </p:nvPr>
        </p:nvSpPr>
        <p:spPr>
          <a:xfrm>
            <a:off x="457201" y="1076327"/>
            <a:ext cx="3008313" cy="34552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Change</a:t>
            </a:r>
            <a:r>
              <a:rPr lang="fi-FI" dirty="0"/>
              <a:t> </a:t>
            </a:r>
            <a:r>
              <a:rPr lang="fi-FI" dirty="0" err="1"/>
              <a:t>text</a:t>
            </a:r>
            <a:r>
              <a:rPr lang="fi-FI" dirty="0"/>
              <a:t> </a:t>
            </a:r>
            <a:r>
              <a:rPr lang="fi-FI" dirty="0" err="1"/>
              <a:t>style</a:t>
            </a:r>
            <a:r>
              <a:rPr lang="fi-FI" dirty="0"/>
              <a:t> </a:t>
            </a:r>
            <a:r>
              <a:rPr lang="fi-FI" dirty="0" err="1"/>
              <a:t>by</a:t>
            </a:r>
            <a:r>
              <a:rPr lang="fi-FI" dirty="0"/>
              <a:t> </a:t>
            </a:r>
            <a:r>
              <a:rPr lang="fi-FI" dirty="0" err="1"/>
              <a:t>clicking</a:t>
            </a:r>
            <a:endParaRPr lang="fi-FI" dirty="0"/>
          </a:p>
        </p:txBody>
      </p:sp>
      <p:sp>
        <p:nvSpPr>
          <p:cNvPr id="6" name="Alatunnisteen paikkamerkki 5"/>
          <p:cNvSpPr>
            <a:spLocks noGrp="1"/>
          </p:cNvSpPr>
          <p:nvPr>
            <p:ph type="ftr" sz="quarter" idx="11"/>
          </p:nvPr>
        </p:nvSpPr>
        <p:spPr/>
        <p:txBody>
          <a:bodyPr/>
          <a:lstStyle/>
          <a:p>
            <a:r>
              <a:rPr lang="fi-FI"/>
              <a:t>First name Last name</a:t>
            </a:r>
          </a:p>
        </p:txBody>
      </p:sp>
      <p:sp>
        <p:nvSpPr>
          <p:cNvPr id="8" name="Päivämäärän paikkamerkki 3">
            <a:extLst>
              <a:ext uri="{FF2B5EF4-FFF2-40B4-BE49-F238E27FC236}">
                <a16:creationId xmlns:a16="http://schemas.microsoft.com/office/drawing/2014/main" id="{8051F911-D6AA-4F71-9A8D-A584B285635F}"/>
              </a:ext>
            </a:extLst>
          </p:cNvPr>
          <p:cNvSpPr>
            <a:spLocks noGrp="1"/>
          </p:cNvSpPr>
          <p:nvPr>
            <p:ph type="dt" sz="half" idx="12"/>
          </p:nvPr>
        </p:nvSpPr>
        <p:spPr>
          <a:xfrm>
            <a:off x="5076056" y="4784400"/>
            <a:ext cx="936104" cy="273844"/>
          </a:xfrm>
          <a:prstGeom prst="rect">
            <a:avLst/>
          </a:prstGeom>
        </p:spPr>
        <p:txBody>
          <a:bodyPr vert="horz" lIns="91440" tIns="45720" rIns="91440" bIns="45720" rtlCol="0" anchor="ctr"/>
          <a:lstStyle>
            <a:lvl1pPr algn="l">
              <a:defRPr sz="900">
                <a:solidFill>
                  <a:schemeClr val="bg2">
                    <a:lumMod val="25000"/>
                  </a:schemeClr>
                </a:solidFill>
                <a:latin typeface="+mn-lt"/>
                <a:cs typeface="Arial" panose="020B0604020202020204" pitchFamily="34" charset="0"/>
              </a:defRPr>
            </a:lvl1pPr>
          </a:lstStyle>
          <a:p>
            <a:fld id="{D5BC306D-8B87-41C1-8830-1B54867A8B23}" type="datetime1">
              <a:rPr lang="fi-FI" smtClean="0"/>
              <a:t>27.4.2019</a:t>
            </a:fld>
            <a:endParaRPr lang="fi-FI" dirty="0"/>
          </a:p>
        </p:txBody>
      </p:sp>
      <p:pic>
        <p:nvPicPr>
          <p:cNvPr id="9" name="Kuva 8">
            <a:extLst>
              <a:ext uri="{FF2B5EF4-FFF2-40B4-BE49-F238E27FC236}">
                <a16:creationId xmlns:a16="http://schemas.microsoft.com/office/drawing/2014/main" id="{9F0D0AD7-567E-4F40-B045-9C9B5A922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7224" y="230493"/>
            <a:ext cx="1169972" cy="1371933"/>
          </a:xfrm>
          <a:prstGeom prst="rect">
            <a:avLst/>
          </a:prstGeom>
        </p:spPr>
      </p:pic>
    </p:spTree>
    <p:extLst>
      <p:ext uri="{BB962C8B-B14F-4D97-AF65-F5344CB8AC3E}">
        <p14:creationId xmlns:p14="http://schemas.microsoft.com/office/powerpoint/2010/main" val="3222023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and titl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792288" y="3600450"/>
            <a:ext cx="5486400" cy="425054"/>
          </a:xfrm>
        </p:spPr>
        <p:txBody>
          <a:bodyPr anchor="b"/>
          <a:lstStyle>
            <a:lvl1pPr algn="l">
              <a:defRPr sz="2000" b="1"/>
            </a:lvl1pPr>
          </a:lstStyle>
          <a:p>
            <a:r>
              <a:rPr lang="fi-FI" dirty="0" err="1"/>
              <a:t>Change</a:t>
            </a:r>
            <a:r>
              <a:rPr lang="fi-FI" dirty="0"/>
              <a:t> </a:t>
            </a:r>
            <a:r>
              <a:rPr lang="fi-FI" dirty="0" err="1"/>
              <a:t>basic</a:t>
            </a:r>
            <a:r>
              <a:rPr lang="fi-FI" dirty="0"/>
              <a:t> </a:t>
            </a:r>
            <a:r>
              <a:rPr lang="fi-FI" dirty="0" err="1"/>
              <a:t>style</a:t>
            </a:r>
            <a:r>
              <a:rPr lang="fi-FI" dirty="0"/>
              <a:t> </a:t>
            </a:r>
            <a:r>
              <a:rPr lang="fi-FI" dirty="0" err="1"/>
              <a:t>by</a:t>
            </a:r>
            <a:r>
              <a:rPr lang="fi-FI" dirty="0"/>
              <a:t> </a:t>
            </a:r>
            <a:r>
              <a:rPr lang="fi-FI" dirty="0" err="1"/>
              <a:t>clicking</a:t>
            </a:r>
            <a:endParaRPr lang="fi-FI" dirty="0"/>
          </a:p>
        </p:txBody>
      </p:sp>
      <p:sp>
        <p:nvSpPr>
          <p:cNvPr id="3" name="Kuvan paikkamerkki 2"/>
          <p:cNvSpPr>
            <a:spLocks noGrp="1"/>
          </p:cNvSpPr>
          <p:nvPr>
            <p:ph type="pic" idx="1" hasCustomPrompt="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Picture</a:t>
            </a:r>
          </a:p>
        </p:txBody>
      </p:sp>
      <p:sp>
        <p:nvSpPr>
          <p:cNvPr id="4" name="Tekstin paikkamerkki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Change</a:t>
            </a:r>
            <a:r>
              <a:rPr lang="fi-FI" dirty="0"/>
              <a:t> </a:t>
            </a:r>
            <a:r>
              <a:rPr lang="fi-FI" dirty="0" err="1"/>
              <a:t>basic</a:t>
            </a:r>
            <a:r>
              <a:rPr lang="fi-FI" dirty="0"/>
              <a:t> </a:t>
            </a:r>
            <a:r>
              <a:rPr lang="fi-FI" dirty="0" err="1"/>
              <a:t>style</a:t>
            </a:r>
            <a:r>
              <a:rPr lang="fi-FI" dirty="0"/>
              <a:t> </a:t>
            </a:r>
            <a:r>
              <a:rPr lang="fi-FI" dirty="0" err="1"/>
              <a:t>by</a:t>
            </a:r>
            <a:r>
              <a:rPr lang="fi-FI" dirty="0"/>
              <a:t> </a:t>
            </a:r>
            <a:r>
              <a:rPr lang="fi-FI" dirty="0" err="1"/>
              <a:t>clicking</a:t>
            </a:r>
            <a:endParaRPr lang="fi-FI" dirty="0"/>
          </a:p>
        </p:txBody>
      </p:sp>
      <p:sp>
        <p:nvSpPr>
          <p:cNvPr id="6" name="Alatunnisteen paikkamerkki 5"/>
          <p:cNvSpPr>
            <a:spLocks noGrp="1"/>
          </p:cNvSpPr>
          <p:nvPr>
            <p:ph type="ftr" sz="quarter" idx="11"/>
          </p:nvPr>
        </p:nvSpPr>
        <p:spPr/>
        <p:txBody>
          <a:bodyPr/>
          <a:lstStyle/>
          <a:p>
            <a:r>
              <a:rPr lang="fi-FI"/>
              <a:t>First name Last name</a:t>
            </a:r>
          </a:p>
        </p:txBody>
      </p:sp>
      <p:sp>
        <p:nvSpPr>
          <p:cNvPr id="8" name="Päivämäärän paikkamerkki 3">
            <a:extLst>
              <a:ext uri="{FF2B5EF4-FFF2-40B4-BE49-F238E27FC236}">
                <a16:creationId xmlns:a16="http://schemas.microsoft.com/office/drawing/2014/main" id="{ED57F8C3-0932-464C-8CAC-33E9619B553B}"/>
              </a:ext>
            </a:extLst>
          </p:cNvPr>
          <p:cNvSpPr>
            <a:spLocks noGrp="1"/>
          </p:cNvSpPr>
          <p:nvPr>
            <p:ph type="dt" sz="half" idx="12"/>
          </p:nvPr>
        </p:nvSpPr>
        <p:spPr>
          <a:xfrm>
            <a:off x="5076056" y="4784400"/>
            <a:ext cx="936104" cy="273844"/>
          </a:xfrm>
          <a:prstGeom prst="rect">
            <a:avLst/>
          </a:prstGeom>
        </p:spPr>
        <p:txBody>
          <a:bodyPr vert="horz" lIns="91440" tIns="45720" rIns="91440" bIns="45720" rtlCol="0" anchor="ctr"/>
          <a:lstStyle>
            <a:lvl1pPr algn="l">
              <a:defRPr sz="900">
                <a:solidFill>
                  <a:schemeClr val="bg2">
                    <a:lumMod val="25000"/>
                  </a:schemeClr>
                </a:solidFill>
                <a:latin typeface="+mn-lt"/>
                <a:cs typeface="Arial" panose="020B0604020202020204" pitchFamily="34" charset="0"/>
              </a:defRPr>
            </a:lvl1pPr>
          </a:lstStyle>
          <a:p>
            <a:fld id="{204399C9-ED78-46F1-A4D4-5DA3CFD91208}" type="datetime1">
              <a:rPr lang="fi-FI" smtClean="0"/>
              <a:t>27.4.2019</a:t>
            </a:fld>
            <a:endParaRPr lang="fi-FI" dirty="0"/>
          </a:p>
        </p:txBody>
      </p:sp>
      <p:pic>
        <p:nvPicPr>
          <p:cNvPr id="9" name="Kuva 8">
            <a:extLst>
              <a:ext uri="{FF2B5EF4-FFF2-40B4-BE49-F238E27FC236}">
                <a16:creationId xmlns:a16="http://schemas.microsoft.com/office/drawing/2014/main" id="{9F0D0AD7-567E-4F40-B045-9C9B5A922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7224" y="230493"/>
            <a:ext cx="1169972" cy="1371933"/>
          </a:xfrm>
          <a:prstGeom prst="rect">
            <a:avLst/>
          </a:prstGeom>
        </p:spPr>
      </p:pic>
    </p:spTree>
    <p:extLst>
      <p:ext uri="{BB962C8B-B14F-4D97-AF65-F5344CB8AC3E}">
        <p14:creationId xmlns:p14="http://schemas.microsoft.com/office/powerpoint/2010/main" val="271328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68000" y="331200"/>
            <a:ext cx="7211144" cy="656374"/>
          </a:xfrm>
        </p:spPr>
        <p:txBody>
          <a:bodyPr/>
          <a:lstStyle>
            <a:lvl1pPr>
              <a:defRPr>
                <a:solidFill>
                  <a:schemeClr val="accent4"/>
                </a:solidFill>
              </a:defRPr>
            </a:lvl1pPr>
          </a:lstStyle>
          <a:p>
            <a:r>
              <a:rPr lang="fi-FI" dirty="0" err="1"/>
              <a:t>Title</a:t>
            </a:r>
            <a:endParaRPr lang="fi-FI" dirty="0"/>
          </a:p>
        </p:txBody>
      </p:sp>
      <p:sp>
        <p:nvSpPr>
          <p:cNvPr id="3" name="Sisällön paikkamerkki 2"/>
          <p:cNvSpPr>
            <a:spLocks noGrp="1"/>
          </p:cNvSpPr>
          <p:nvPr>
            <p:ph idx="1" hasCustomPrompt="1"/>
          </p:nvPr>
        </p:nvSpPr>
        <p:spPr>
          <a:xfrm>
            <a:off x="457200" y="1059582"/>
            <a:ext cx="7211144" cy="3394472"/>
          </a:xfrm>
        </p:spPr>
        <p:txBody>
          <a:bodyPr/>
          <a:lstStyle>
            <a:lvl1pPr>
              <a:defRPr/>
            </a:lvl1pPr>
          </a:lstStyle>
          <a:p>
            <a:pPr lvl="0"/>
            <a:r>
              <a:rPr lang="fi-FI" dirty="0" err="1"/>
              <a:t>Text</a:t>
            </a:r>
            <a:r>
              <a:rPr lang="fi-FI" dirty="0"/>
              <a:t> </a:t>
            </a:r>
            <a:r>
              <a:rPr lang="fi-FI" dirty="0" err="1"/>
              <a:t>here</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17" name="Alatunnisteen paikkamerkki 4">
            <a:extLst>
              <a:ext uri="{FF2B5EF4-FFF2-40B4-BE49-F238E27FC236}">
                <a16:creationId xmlns:a16="http://schemas.microsoft.com/office/drawing/2014/main" id="{8A9C18AA-CE35-49F2-BC4F-5F4A49EBB42C}"/>
              </a:ext>
            </a:extLst>
          </p:cNvPr>
          <p:cNvSpPr>
            <a:spLocks noGrp="1"/>
          </p:cNvSpPr>
          <p:nvPr>
            <p:ph type="ftr" sz="quarter" idx="3"/>
          </p:nvPr>
        </p:nvSpPr>
        <p:spPr>
          <a:xfrm>
            <a:off x="6228184" y="4784949"/>
            <a:ext cx="2592288" cy="273844"/>
          </a:xfrm>
          <a:prstGeom prst="rect">
            <a:avLst/>
          </a:prstGeom>
        </p:spPr>
        <p:txBody>
          <a:bodyPr vert="horz" lIns="91440" tIns="45720" rIns="91440" bIns="45720" rtlCol="0" anchor="ctr"/>
          <a:lstStyle>
            <a:lvl1pPr algn="r">
              <a:defRPr sz="900" baseline="0">
                <a:solidFill>
                  <a:schemeClr val="bg2">
                    <a:lumMod val="25000"/>
                  </a:schemeClr>
                </a:solidFill>
                <a:latin typeface="+mj-lt"/>
                <a:cs typeface="Arial" panose="020B0604020202020204" pitchFamily="34" charset="0"/>
              </a:defRPr>
            </a:lvl1pPr>
          </a:lstStyle>
          <a:p>
            <a:r>
              <a:rPr lang="fi-FI" dirty="0" err="1"/>
              <a:t>First</a:t>
            </a:r>
            <a:r>
              <a:rPr lang="fi-FI" dirty="0"/>
              <a:t> </a:t>
            </a:r>
            <a:r>
              <a:rPr lang="fi-FI" dirty="0" err="1"/>
              <a:t>name</a:t>
            </a:r>
            <a:r>
              <a:rPr lang="fi-FI" dirty="0"/>
              <a:t> </a:t>
            </a:r>
            <a:r>
              <a:rPr lang="fi-FI" dirty="0" err="1"/>
              <a:t>Last</a:t>
            </a:r>
            <a:r>
              <a:rPr lang="fi-FI" dirty="0"/>
              <a:t> </a:t>
            </a:r>
            <a:r>
              <a:rPr lang="fi-FI" dirty="0" err="1"/>
              <a:t>name</a:t>
            </a:r>
            <a:endParaRPr lang="fi-FI" dirty="0"/>
          </a:p>
        </p:txBody>
      </p:sp>
      <p:sp>
        <p:nvSpPr>
          <p:cNvPr id="7" name="Päivämäärän paikkamerkki 3">
            <a:extLst>
              <a:ext uri="{FF2B5EF4-FFF2-40B4-BE49-F238E27FC236}">
                <a16:creationId xmlns:a16="http://schemas.microsoft.com/office/drawing/2014/main" id="{FA273E3B-8D7B-4C87-84EA-6E8C18B7F7F4}"/>
              </a:ext>
            </a:extLst>
          </p:cNvPr>
          <p:cNvSpPr>
            <a:spLocks noGrp="1"/>
          </p:cNvSpPr>
          <p:nvPr>
            <p:ph type="dt" sz="half" idx="2"/>
          </p:nvPr>
        </p:nvSpPr>
        <p:spPr>
          <a:xfrm>
            <a:off x="5076056" y="4784400"/>
            <a:ext cx="936104" cy="273844"/>
          </a:xfrm>
          <a:prstGeom prst="rect">
            <a:avLst/>
          </a:prstGeom>
        </p:spPr>
        <p:txBody>
          <a:bodyPr vert="horz" lIns="91440" tIns="45720" rIns="91440" bIns="45720" rtlCol="0" anchor="ctr"/>
          <a:lstStyle>
            <a:lvl1pPr algn="l">
              <a:defRPr sz="900">
                <a:solidFill>
                  <a:schemeClr val="bg2">
                    <a:lumMod val="25000"/>
                  </a:schemeClr>
                </a:solidFill>
                <a:latin typeface="+mn-lt"/>
                <a:cs typeface="Arial" panose="020B0604020202020204" pitchFamily="34" charset="0"/>
              </a:defRPr>
            </a:lvl1pPr>
          </a:lstStyle>
          <a:p>
            <a:fld id="{2E94F3DC-BA3E-42BC-BE0C-50D4D4DF2D9C}" type="datetime1">
              <a:rPr lang="fi-FI" smtClean="0"/>
              <a:t>27.4.2019</a:t>
            </a:fld>
            <a:endParaRPr lang="fi-FI" dirty="0"/>
          </a:p>
        </p:txBody>
      </p:sp>
      <p:pic>
        <p:nvPicPr>
          <p:cNvPr id="8" name="Kuva 7">
            <a:extLst>
              <a:ext uri="{FF2B5EF4-FFF2-40B4-BE49-F238E27FC236}">
                <a16:creationId xmlns:a16="http://schemas.microsoft.com/office/drawing/2014/main" id="{9F0D0AD7-567E-4F40-B045-9C9B5A922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7224" y="230493"/>
            <a:ext cx="1169972" cy="1371933"/>
          </a:xfrm>
          <a:prstGeom prst="rect">
            <a:avLst/>
          </a:prstGeom>
        </p:spPr>
      </p:pic>
    </p:spTree>
    <p:extLst>
      <p:ext uri="{BB962C8B-B14F-4D97-AF65-F5344CB8AC3E}">
        <p14:creationId xmlns:p14="http://schemas.microsoft.com/office/powerpoint/2010/main" val="80022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graphics 2 columns">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solidFill>
                  <a:schemeClr val="accent4"/>
                </a:solidFill>
              </a:defRPr>
            </a:lvl1pPr>
          </a:lstStyle>
          <a:p>
            <a:r>
              <a:rPr lang="fi-FI" dirty="0" err="1"/>
              <a:t>Text</a:t>
            </a:r>
            <a:r>
              <a:rPr lang="fi-FI" dirty="0"/>
              <a:t> + </a:t>
            </a:r>
            <a:r>
              <a:rPr lang="fi-FI" dirty="0" err="1"/>
              <a:t>graphics</a:t>
            </a:r>
            <a:r>
              <a:rPr lang="fi-FI" dirty="0"/>
              <a:t> </a:t>
            </a:r>
            <a:r>
              <a:rPr lang="fi-FI" dirty="0" err="1"/>
              <a:t>or</a:t>
            </a:r>
            <a:r>
              <a:rPr lang="fi-FI" dirty="0"/>
              <a:t> 2 </a:t>
            </a:r>
            <a:r>
              <a:rPr lang="fi-FI" dirty="0" err="1"/>
              <a:t>columns</a:t>
            </a:r>
            <a:r>
              <a:rPr lang="fi-FI" dirty="0"/>
              <a:t> of </a:t>
            </a:r>
            <a:r>
              <a:rPr lang="fi-FI" dirty="0" err="1"/>
              <a:t>text</a:t>
            </a:r>
            <a:endParaRPr lang="fi-FI" dirty="0"/>
          </a:p>
        </p:txBody>
      </p:sp>
      <p:sp>
        <p:nvSpPr>
          <p:cNvPr id="3" name="Sisällön paikkamerkki 2"/>
          <p:cNvSpPr>
            <a:spLocks noGrp="1"/>
          </p:cNvSpPr>
          <p:nvPr>
            <p:ph sz="half" idx="1" hasCustomPrompt="1"/>
          </p:nvPr>
        </p:nvSpPr>
        <p:spPr>
          <a:xfrm>
            <a:off x="457200" y="1059582"/>
            <a:ext cx="3466728" cy="3265636"/>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4" name="Sisällön paikkamerkki 3"/>
          <p:cNvSpPr>
            <a:spLocks noGrp="1"/>
          </p:cNvSpPr>
          <p:nvPr>
            <p:ph sz="half" idx="2" hasCustomPrompt="1"/>
          </p:nvPr>
        </p:nvSpPr>
        <p:spPr>
          <a:xfrm>
            <a:off x="4067944" y="1059582"/>
            <a:ext cx="3528392" cy="3265636"/>
          </a:xfrm>
        </p:spPr>
        <p:txBody>
          <a:bodyPr>
            <a:normAutofit/>
          </a:bodyPr>
          <a:lstStyle>
            <a:lvl1pPr>
              <a:defRPr sz="18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Graphics </a:t>
            </a:r>
            <a:r>
              <a:rPr lang="fi-FI" dirty="0" err="1"/>
              <a:t>or</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16" name="Alatunnisteen paikkamerkki 4">
            <a:extLst>
              <a:ext uri="{FF2B5EF4-FFF2-40B4-BE49-F238E27FC236}">
                <a16:creationId xmlns:a16="http://schemas.microsoft.com/office/drawing/2014/main" id="{8FB416FE-5A34-414E-A01F-CA8676985FC3}"/>
              </a:ext>
            </a:extLst>
          </p:cNvPr>
          <p:cNvSpPr>
            <a:spLocks noGrp="1"/>
          </p:cNvSpPr>
          <p:nvPr>
            <p:ph type="ftr" sz="quarter" idx="3"/>
          </p:nvPr>
        </p:nvSpPr>
        <p:spPr>
          <a:xfrm>
            <a:off x="6228184" y="4784949"/>
            <a:ext cx="2592288" cy="273844"/>
          </a:xfrm>
          <a:prstGeom prst="rect">
            <a:avLst/>
          </a:prstGeom>
        </p:spPr>
        <p:txBody>
          <a:bodyPr vert="horz" lIns="91440" tIns="45720" rIns="91440" bIns="45720" rtlCol="0" anchor="ctr"/>
          <a:lstStyle>
            <a:lvl1pPr algn="r">
              <a:defRPr sz="900" baseline="0">
                <a:solidFill>
                  <a:schemeClr val="bg2">
                    <a:lumMod val="25000"/>
                  </a:schemeClr>
                </a:solidFill>
                <a:latin typeface="+mj-lt"/>
                <a:cs typeface="Arial" panose="020B0604020202020204" pitchFamily="34" charset="0"/>
              </a:defRPr>
            </a:lvl1pPr>
          </a:lstStyle>
          <a:p>
            <a:r>
              <a:rPr lang="fi-FI" dirty="0" err="1"/>
              <a:t>First</a:t>
            </a:r>
            <a:r>
              <a:rPr lang="fi-FI" dirty="0"/>
              <a:t> </a:t>
            </a:r>
            <a:r>
              <a:rPr lang="fi-FI" dirty="0" err="1"/>
              <a:t>name</a:t>
            </a:r>
            <a:r>
              <a:rPr lang="fi-FI" dirty="0"/>
              <a:t> </a:t>
            </a:r>
            <a:r>
              <a:rPr lang="fi-FI" dirty="0" err="1"/>
              <a:t>Last</a:t>
            </a:r>
            <a:r>
              <a:rPr lang="fi-FI" dirty="0"/>
              <a:t> </a:t>
            </a:r>
            <a:r>
              <a:rPr lang="fi-FI" dirty="0" err="1"/>
              <a:t>name</a:t>
            </a:r>
            <a:endParaRPr lang="fi-FI" dirty="0"/>
          </a:p>
        </p:txBody>
      </p:sp>
      <p:sp>
        <p:nvSpPr>
          <p:cNvPr id="8" name="Päivämäärän paikkamerkki 3">
            <a:extLst>
              <a:ext uri="{FF2B5EF4-FFF2-40B4-BE49-F238E27FC236}">
                <a16:creationId xmlns:a16="http://schemas.microsoft.com/office/drawing/2014/main" id="{D4F9096D-C63D-4AA3-BEEA-98F308B6488D}"/>
              </a:ext>
            </a:extLst>
          </p:cNvPr>
          <p:cNvSpPr>
            <a:spLocks noGrp="1"/>
          </p:cNvSpPr>
          <p:nvPr>
            <p:ph type="dt" sz="half" idx="10"/>
          </p:nvPr>
        </p:nvSpPr>
        <p:spPr>
          <a:xfrm>
            <a:off x="5076056" y="4784400"/>
            <a:ext cx="936104" cy="273844"/>
          </a:xfrm>
          <a:prstGeom prst="rect">
            <a:avLst/>
          </a:prstGeom>
        </p:spPr>
        <p:txBody>
          <a:bodyPr vert="horz" lIns="91440" tIns="45720" rIns="91440" bIns="45720" rtlCol="0" anchor="ctr"/>
          <a:lstStyle>
            <a:lvl1pPr algn="l">
              <a:defRPr sz="900">
                <a:solidFill>
                  <a:schemeClr val="bg2">
                    <a:lumMod val="25000"/>
                  </a:schemeClr>
                </a:solidFill>
                <a:latin typeface="+mn-lt"/>
                <a:cs typeface="Arial" panose="020B0604020202020204" pitchFamily="34" charset="0"/>
              </a:defRPr>
            </a:lvl1pPr>
          </a:lstStyle>
          <a:p>
            <a:fld id="{56C1D801-9935-4B42-B921-362BAC22E475}" type="datetime1">
              <a:rPr lang="fi-FI" smtClean="0"/>
              <a:t>27.4.2019</a:t>
            </a:fld>
            <a:endParaRPr lang="fi-FI" dirty="0"/>
          </a:p>
        </p:txBody>
      </p:sp>
      <p:pic>
        <p:nvPicPr>
          <p:cNvPr id="10" name="Kuva 9">
            <a:extLst>
              <a:ext uri="{FF2B5EF4-FFF2-40B4-BE49-F238E27FC236}">
                <a16:creationId xmlns:a16="http://schemas.microsoft.com/office/drawing/2014/main" id="{9F0D0AD7-567E-4F40-B045-9C9B5A922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7224" y="230493"/>
            <a:ext cx="1169972" cy="1371933"/>
          </a:xfrm>
          <a:prstGeom prst="rect">
            <a:avLst/>
          </a:prstGeom>
        </p:spPr>
      </p:pic>
    </p:spTree>
    <p:extLst>
      <p:ext uri="{BB962C8B-B14F-4D97-AF65-F5344CB8AC3E}">
        <p14:creationId xmlns:p14="http://schemas.microsoft.com/office/powerpoint/2010/main" val="239461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err="1"/>
              <a:t>Slide</a:t>
            </a:r>
            <a:r>
              <a:rPr lang="fi-FI" dirty="0"/>
              <a:t> </a:t>
            </a:r>
            <a:r>
              <a:rPr lang="fi-FI" dirty="0" err="1"/>
              <a:t>title</a:t>
            </a:r>
            <a:endParaRPr lang="fi-FI" dirty="0"/>
          </a:p>
        </p:txBody>
      </p:sp>
      <p:sp>
        <p:nvSpPr>
          <p:cNvPr id="4" name="Alatunnisteen paikkamerkki 3"/>
          <p:cNvSpPr>
            <a:spLocks noGrp="1"/>
          </p:cNvSpPr>
          <p:nvPr>
            <p:ph type="ftr" sz="quarter" idx="11"/>
          </p:nvPr>
        </p:nvSpPr>
        <p:spPr/>
        <p:txBody>
          <a:bodyPr/>
          <a:lstStyle/>
          <a:p>
            <a:r>
              <a:rPr lang="fi-FI"/>
              <a:t>First name Last name</a:t>
            </a:r>
            <a:endParaRPr lang="fi-FI" dirty="0"/>
          </a:p>
        </p:txBody>
      </p:sp>
      <p:sp>
        <p:nvSpPr>
          <p:cNvPr id="6" name="Päivämäärän paikkamerkki 3">
            <a:extLst>
              <a:ext uri="{FF2B5EF4-FFF2-40B4-BE49-F238E27FC236}">
                <a16:creationId xmlns:a16="http://schemas.microsoft.com/office/drawing/2014/main" id="{2371E66A-EB54-4775-B6BD-C0DEAFB6DBAF}"/>
              </a:ext>
            </a:extLst>
          </p:cNvPr>
          <p:cNvSpPr>
            <a:spLocks noGrp="1"/>
          </p:cNvSpPr>
          <p:nvPr>
            <p:ph type="dt" sz="half" idx="2"/>
          </p:nvPr>
        </p:nvSpPr>
        <p:spPr>
          <a:xfrm>
            <a:off x="5076056" y="4784400"/>
            <a:ext cx="936104" cy="273844"/>
          </a:xfrm>
          <a:prstGeom prst="rect">
            <a:avLst/>
          </a:prstGeom>
        </p:spPr>
        <p:txBody>
          <a:bodyPr vert="horz" lIns="91440" tIns="45720" rIns="91440" bIns="45720" rtlCol="0" anchor="ctr"/>
          <a:lstStyle>
            <a:lvl1pPr algn="l">
              <a:defRPr sz="900">
                <a:solidFill>
                  <a:schemeClr val="bg2">
                    <a:lumMod val="25000"/>
                  </a:schemeClr>
                </a:solidFill>
                <a:latin typeface="+mn-lt"/>
                <a:cs typeface="Arial" panose="020B0604020202020204" pitchFamily="34" charset="0"/>
              </a:defRPr>
            </a:lvl1pPr>
          </a:lstStyle>
          <a:p>
            <a:fld id="{D2FC7F82-61D4-451C-87F1-A8FF32925EE8}" type="datetime1">
              <a:rPr lang="fi-FI" smtClean="0"/>
              <a:t>27.4.2019</a:t>
            </a:fld>
            <a:endParaRPr lang="fi-FI" dirty="0"/>
          </a:p>
        </p:txBody>
      </p:sp>
      <p:pic>
        <p:nvPicPr>
          <p:cNvPr id="7" name="Kuva 6">
            <a:extLst>
              <a:ext uri="{FF2B5EF4-FFF2-40B4-BE49-F238E27FC236}">
                <a16:creationId xmlns:a16="http://schemas.microsoft.com/office/drawing/2014/main" id="{9F0D0AD7-567E-4F40-B045-9C9B5A922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7224" y="230493"/>
            <a:ext cx="1169972" cy="1371933"/>
          </a:xfrm>
          <a:prstGeom prst="rect">
            <a:avLst/>
          </a:prstGeom>
        </p:spPr>
      </p:pic>
    </p:spTree>
    <p:extLst>
      <p:ext uri="{BB962C8B-B14F-4D97-AF65-F5344CB8AC3E}">
        <p14:creationId xmlns:p14="http://schemas.microsoft.com/office/powerpoint/2010/main" val="122896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ag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Suorakulmio 13">
            <a:extLst>
              <a:ext uri="{FF2B5EF4-FFF2-40B4-BE49-F238E27FC236}">
                <a16:creationId xmlns:a16="http://schemas.microsoft.com/office/drawing/2014/main" id="{4B942299-0B7B-4C63-AC6A-C115E85A76F1}"/>
              </a:ext>
            </a:extLst>
          </p:cNvPr>
          <p:cNvSpPr/>
          <p:nvPr userDrawn="1"/>
        </p:nvSpPr>
        <p:spPr>
          <a:xfrm>
            <a:off x="0" y="4490519"/>
            <a:ext cx="9144000" cy="652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p:cNvSpPr>
            <a:spLocks noGrp="1"/>
          </p:cNvSpPr>
          <p:nvPr>
            <p:ph type="ftr" sz="quarter" idx="11"/>
          </p:nvPr>
        </p:nvSpPr>
        <p:spPr/>
        <p:txBody>
          <a:bodyPr/>
          <a:lstStyle/>
          <a:p>
            <a:r>
              <a:rPr lang="fi-FI"/>
              <a:t>First name Last name</a:t>
            </a:r>
          </a:p>
        </p:txBody>
      </p:sp>
      <p:sp>
        <p:nvSpPr>
          <p:cNvPr id="10" name="Tekstin paikkamerkki 2"/>
          <p:cNvSpPr>
            <a:spLocks noGrp="1"/>
          </p:cNvSpPr>
          <p:nvPr>
            <p:ph type="body" idx="1" hasCustomPrompt="1"/>
          </p:nvPr>
        </p:nvSpPr>
        <p:spPr>
          <a:xfrm>
            <a:off x="1136053" y="2643758"/>
            <a:ext cx="6920126" cy="1008112"/>
          </a:xfrm>
        </p:spPr>
        <p:txBody>
          <a:bodyPr anchor="t">
            <a:normAutofit/>
          </a:bodyPr>
          <a:lstStyle>
            <a:lvl1pPr marL="0" indent="0" algn="ctr">
              <a:buNone/>
              <a:defRPr sz="1600" b="1" baseline="0">
                <a:solidFill>
                  <a:schemeClr val="bg1"/>
                </a:solidFill>
                <a:latin typeface="+mj-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err="1">
                <a:latin typeface="Arial" panose="020B0604020202020204" pitchFamily="34" charset="0"/>
                <a:cs typeface="Arial" panose="020B0604020202020204" pitchFamily="34" charset="0"/>
              </a:rPr>
              <a:t>Change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background</a:t>
            </a:r>
            <a:r>
              <a:rPr lang="fi-FI" dirty="0">
                <a:latin typeface="Arial" panose="020B0604020202020204" pitchFamily="34" charset="0"/>
                <a:cs typeface="Arial" panose="020B0604020202020204" pitchFamily="34" charset="0"/>
              </a:rPr>
              <a:t> image </a:t>
            </a:r>
            <a:r>
              <a:rPr lang="fi-FI" dirty="0" err="1">
                <a:latin typeface="Arial" panose="020B0604020202020204" pitchFamily="34" charset="0"/>
                <a:cs typeface="Arial" panose="020B0604020202020204" pitchFamily="34" charset="0"/>
              </a:rPr>
              <a:t>by</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right-clicking</a:t>
            </a:r>
            <a:r>
              <a:rPr lang="fi-FI" dirty="0">
                <a:latin typeface="Arial" panose="020B0604020202020204" pitchFamily="34" charset="0"/>
                <a:cs typeface="Arial" panose="020B0604020202020204" pitchFamily="34" charset="0"/>
              </a:rPr>
              <a:t> → </a:t>
            </a:r>
            <a:r>
              <a:rPr lang="fi-FI" dirty="0" err="1">
                <a:latin typeface="Arial" panose="020B0604020202020204" pitchFamily="34" charset="0"/>
                <a:cs typeface="Arial" panose="020B0604020202020204" pitchFamily="34" charset="0"/>
              </a:rPr>
              <a:t>Edit</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background</a:t>
            </a: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Picture </a:t>
            </a:r>
            <a:r>
              <a:rPr lang="fi-FI" dirty="0" err="1">
                <a:latin typeface="Arial" panose="020B0604020202020204" pitchFamily="34" charset="0"/>
                <a:cs typeface="Arial" panose="020B0604020202020204" pitchFamily="34" charset="0"/>
              </a:rPr>
              <a:t>fill</a:t>
            </a:r>
            <a:r>
              <a:rPr lang="fi-FI" dirty="0">
                <a:latin typeface="Arial" panose="020B0604020202020204" pitchFamily="34" charset="0"/>
                <a:cs typeface="Arial" panose="020B0604020202020204" pitchFamily="34" charset="0"/>
              </a:rPr>
              <a:t> → </a:t>
            </a:r>
            <a:r>
              <a:rPr lang="fi-FI" dirty="0" err="1">
                <a:latin typeface="Arial" panose="020B0604020202020204" pitchFamily="34" charset="0"/>
                <a:cs typeface="Arial" panose="020B0604020202020204" pitchFamily="34" charset="0"/>
              </a:rPr>
              <a:t>From</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file</a:t>
            </a:r>
            <a:endParaRPr lang="fi-FI" dirty="0">
              <a:latin typeface="Arial" panose="020B0604020202020204" pitchFamily="34" charset="0"/>
              <a:cs typeface="Arial" panose="020B0604020202020204" pitchFamily="34" charset="0"/>
            </a:endParaRPr>
          </a:p>
        </p:txBody>
      </p:sp>
      <p:sp>
        <p:nvSpPr>
          <p:cNvPr id="14" name="Päivämäärän paikkamerkki 3">
            <a:extLst>
              <a:ext uri="{FF2B5EF4-FFF2-40B4-BE49-F238E27FC236}">
                <a16:creationId xmlns:a16="http://schemas.microsoft.com/office/drawing/2014/main" id="{5EB767D5-4934-498C-A013-531CA9B04F29}"/>
              </a:ext>
            </a:extLst>
          </p:cNvPr>
          <p:cNvSpPr>
            <a:spLocks noGrp="1"/>
          </p:cNvSpPr>
          <p:nvPr>
            <p:ph type="dt" sz="half" idx="2"/>
          </p:nvPr>
        </p:nvSpPr>
        <p:spPr>
          <a:xfrm>
            <a:off x="5076056" y="4784400"/>
            <a:ext cx="936104" cy="273844"/>
          </a:xfrm>
          <a:prstGeom prst="rect">
            <a:avLst/>
          </a:prstGeom>
        </p:spPr>
        <p:txBody>
          <a:bodyPr vert="horz" lIns="91440" tIns="45720" rIns="91440" bIns="45720" rtlCol="0" anchor="ctr"/>
          <a:lstStyle>
            <a:lvl1pPr algn="l">
              <a:defRPr sz="900">
                <a:solidFill>
                  <a:schemeClr val="bg2">
                    <a:lumMod val="25000"/>
                  </a:schemeClr>
                </a:solidFill>
                <a:latin typeface="+mn-lt"/>
                <a:cs typeface="Arial" panose="020B0604020202020204" pitchFamily="34" charset="0"/>
              </a:defRPr>
            </a:lvl1pPr>
          </a:lstStyle>
          <a:p>
            <a:fld id="{422CC55D-5F01-4807-989A-27430CFD6F8C}" type="datetime1">
              <a:rPr lang="fi-FI" smtClean="0"/>
              <a:t>27.4.2019</a:t>
            </a:fld>
            <a:endParaRPr lang="fi-FI" dirty="0"/>
          </a:p>
        </p:txBody>
      </p:sp>
      <p:pic>
        <p:nvPicPr>
          <p:cNvPr id="18" name="Picture 2">
            <a:extLst>
              <a:ext uri="{FF2B5EF4-FFF2-40B4-BE49-F238E27FC236}">
                <a16:creationId xmlns:a16="http://schemas.microsoft.com/office/drawing/2014/main" id="{2A8493FB-C425-4A9B-89E4-98D3871F683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4490519"/>
            <a:ext cx="2347759" cy="63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Kuva 3">
            <a:extLst>
              <a:ext uri="{FF2B5EF4-FFF2-40B4-BE49-F238E27FC236}">
                <a16:creationId xmlns:a16="http://schemas.microsoft.com/office/drawing/2014/main" id="{D0F16888-7BAD-4DBD-A015-8D0258A6CB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40352" y="195486"/>
            <a:ext cx="1237230" cy="1441951"/>
          </a:xfrm>
          <a:prstGeom prst="rect">
            <a:avLst/>
          </a:prstGeom>
        </p:spPr>
      </p:pic>
    </p:spTree>
    <p:extLst>
      <p:ext uri="{BB962C8B-B14F-4D97-AF65-F5344CB8AC3E}">
        <p14:creationId xmlns:p14="http://schemas.microsoft.com/office/powerpoint/2010/main" val="1564139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right">
    <p:bg>
      <p:bgPr>
        <a:solidFill>
          <a:schemeClr val="accent4"/>
        </a:solidFill>
        <a:effectLst/>
      </p:bgPr>
    </p:bg>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First name Last name</a:t>
            </a:r>
          </a:p>
        </p:txBody>
      </p:sp>
      <p:sp>
        <p:nvSpPr>
          <p:cNvPr id="18" name="Sisällön paikkamerkki 2"/>
          <p:cNvSpPr>
            <a:spLocks noGrp="1"/>
          </p:cNvSpPr>
          <p:nvPr>
            <p:ph idx="1" hasCustomPrompt="1"/>
          </p:nvPr>
        </p:nvSpPr>
        <p:spPr>
          <a:xfrm>
            <a:off x="4645026" y="1417828"/>
            <a:ext cx="3311350" cy="3282414"/>
          </a:xfrm>
        </p:spPr>
        <p:txBody>
          <a:bodyPr/>
          <a:lstStyle>
            <a:lvl1pPr>
              <a:defRPr/>
            </a:lvl1pPr>
            <a:lvl2pPr>
              <a:defRPr/>
            </a:lvl2pPr>
          </a:lstStyle>
          <a:p>
            <a:pPr lvl="0"/>
            <a:r>
              <a:rPr lang="fi-FI" dirty="0" err="1"/>
              <a:t>Text</a:t>
            </a:r>
            <a:endParaRPr lang="fi-FI" dirty="0"/>
          </a:p>
          <a:p>
            <a:pPr lvl="1"/>
            <a:r>
              <a:rPr lang="fi-FI" dirty="0" err="1"/>
              <a:t>You</a:t>
            </a:r>
            <a:r>
              <a:rPr lang="fi-FI" dirty="0"/>
              <a:t> </a:t>
            </a:r>
            <a:r>
              <a:rPr lang="fi-FI" dirty="0" err="1"/>
              <a:t>can</a:t>
            </a:r>
            <a:r>
              <a:rPr lang="fi-FI" dirty="0"/>
              <a:t> </a:t>
            </a:r>
            <a:r>
              <a:rPr lang="fi-FI" dirty="0" err="1"/>
              <a:t>change</a:t>
            </a:r>
            <a:r>
              <a:rPr lang="fi-FI" dirty="0"/>
              <a:t> the </a:t>
            </a:r>
            <a:r>
              <a:rPr lang="fi-FI" dirty="0" err="1"/>
              <a:t>background</a:t>
            </a:r>
            <a:r>
              <a:rPr lang="fi-FI" dirty="0"/>
              <a:t> image </a:t>
            </a:r>
            <a:r>
              <a:rPr lang="fi-FI" dirty="0" err="1"/>
              <a:t>by</a:t>
            </a:r>
            <a:r>
              <a:rPr lang="fi-FI" dirty="0"/>
              <a:t> </a:t>
            </a:r>
            <a:r>
              <a:rPr lang="fi-FI" dirty="0" err="1"/>
              <a:t>right-clicking</a:t>
            </a:r>
            <a:r>
              <a:rPr lang="fi-FI" dirty="0"/>
              <a:t> the image -&gt; </a:t>
            </a:r>
            <a:r>
              <a:rPr lang="fi-FI" dirty="0" err="1"/>
              <a:t>Edit</a:t>
            </a:r>
            <a:r>
              <a:rPr lang="fi-FI" dirty="0"/>
              <a:t> </a:t>
            </a:r>
            <a:r>
              <a:rPr lang="fi-FI" dirty="0" err="1"/>
              <a:t>background</a:t>
            </a:r>
            <a:r>
              <a:rPr lang="fi-FI" dirty="0"/>
              <a:t> -&gt; </a:t>
            </a:r>
            <a:r>
              <a:rPr lang="fi-FI" dirty="0" err="1"/>
              <a:t>From</a:t>
            </a:r>
            <a:r>
              <a:rPr lang="fi-FI" dirty="0"/>
              <a:t> </a:t>
            </a:r>
            <a:r>
              <a:rPr lang="fi-FI" dirty="0" err="1"/>
              <a:t>file</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19" name="Tekstin paikkamerkki 4"/>
          <p:cNvSpPr>
            <a:spLocks noGrp="1"/>
          </p:cNvSpPr>
          <p:nvPr>
            <p:ph type="body" sz="quarter" idx="3" hasCustomPrompt="1"/>
          </p:nvPr>
        </p:nvSpPr>
        <p:spPr>
          <a:xfrm>
            <a:off x="4645027" y="411510"/>
            <a:ext cx="3311350" cy="996975"/>
          </a:xfrm>
        </p:spPr>
        <p:txBody>
          <a:bodyPr anchor="b"/>
          <a:lstStyle>
            <a:lvl1pPr marL="0" indent="0">
              <a:buNone/>
              <a:defRPr sz="2400" b="1">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a:t>Slide</a:t>
            </a:r>
            <a:r>
              <a:rPr lang="fi-FI" dirty="0"/>
              <a:t> </a:t>
            </a:r>
            <a:r>
              <a:rPr lang="fi-FI" dirty="0" err="1"/>
              <a:t>title</a:t>
            </a:r>
            <a:r>
              <a:rPr lang="fi-FI" dirty="0"/>
              <a:t> </a:t>
            </a:r>
            <a:r>
              <a:rPr lang="fi-FI" dirty="0" err="1"/>
              <a:t>here</a:t>
            </a:r>
            <a:endParaRPr lang="fi-FI" dirty="0"/>
          </a:p>
        </p:txBody>
      </p:sp>
      <p:sp>
        <p:nvSpPr>
          <p:cNvPr id="12" name="Päivämäärän paikkamerkki 3">
            <a:extLst>
              <a:ext uri="{FF2B5EF4-FFF2-40B4-BE49-F238E27FC236}">
                <a16:creationId xmlns:a16="http://schemas.microsoft.com/office/drawing/2014/main" id="{304EEA73-7172-435E-BB08-9B8211F328A1}"/>
              </a:ext>
            </a:extLst>
          </p:cNvPr>
          <p:cNvSpPr>
            <a:spLocks noGrp="1"/>
          </p:cNvSpPr>
          <p:nvPr>
            <p:ph type="dt" sz="half" idx="2"/>
          </p:nvPr>
        </p:nvSpPr>
        <p:spPr>
          <a:xfrm>
            <a:off x="5076056" y="4784400"/>
            <a:ext cx="936104" cy="273844"/>
          </a:xfrm>
          <a:prstGeom prst="rect">
            <a:avLst/>
          </a:prstGeom>
        </p:spPr>
        <p:txBody>
          <a:bodyPr vert="horz" lIns="91440" tIns="45720" rIns="91440" bIns="45720" rtlCol="0" anchor="ctr"/>
          <a:lstStyle>
            <a:lvl1pPr algn="l">
              <a:defRPr sz="900">
                <a:solidFill>
                  <a:schemeClr val="bg2">
                    <a:lumMod val="25000"/>
                  </a:schemeClr>
                </a:solidFill>
                <a:latin typeface="+mn-lt"/>
                <a:cs typeface="Arial" panose="020B0604020202020204" pitchFamily="34" charset="0"/>
              </a:defRPr>
            </a:lvl1pPr>
          </a:lstStyle>
          <a:p>
            <a:fld id="{5EE76BD1-F5D7-4991-AD9E-F00E16915E3C}" type="datetime1">
              <a:rPr lang="fi-FI" smtClean="0"/>
              <a:t>27.4.2019</a:t>
            </a:fld>
            <a:endParaRPr lang="fi-FI" dirty="0"/>
          </a:p>
        </p:txBody>
      </p:sp>
      <p:pic>
        <p:nvPicPr>
          <p:cNvPr id="7" name="Kuva 6">
            <a:extLst>
              <a:ext uri="{FF2B5EF4-FFF2-40B4-BE49-F238E27FC236}">
                <a16:creationId xmlns:a16="http://schemas.microsoft.com/office/drawing/2014/main" id="{9F0D0AD7-567E-4F40-B045-9C9B5A922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7224" y="230493"/>
            <a:ext cx="1169972" cy="1371933"/>
          </a:xfrm>
          <a:prstGeom prst="rect">
            <a:avLst/>
          </a:prstGeom>
        </p:spPr>
      </p:pic>
    </p:spTree>
    <p:extLst>
      <p:ext uri="{BB962C8B-B14F-4D97-AF65-F5344CB8AC3E}">
        <p14:creationId xmlns:p14="http://schemas.microsoft.com/office/powerpoint/2010/main" val="1343500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ur background1">
    <p:bg>
      <p:bgPr>
        <a:solidFill>
          <a:schemeClr val="accent6"/>
        </a:solidFill>
        <a:effectLst/>
      </p:bgPr>
    </p:bg>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First name Last name</a:t>
            </a:r>
          </a:p>
        </p:txBody>
      </p:sp>
      <p:sp>
        <p:nvSpPr>
          <p:cNvPr id="12" name="Päivämäärän paikkamerkki 3">
            <a:extLst>
              <a:ext uri="{FF2B5EF4-FFF2-40B4-BE49-F238E27FC236}">
                <a16:creationId xmlns:a16="http://schemas.microsoft.com/office/drawing/2014/main" id="{5FDABFD4-7176-435A-963F-D47A3774AA23}"/>
              </a:ext>
            </a:extLst>
          </p:cNvPr>
          <p:cNvSpPr>
            <a:spLocks noGrp="1"/>
          </p:cNvSpPr>
          <p:nvPr>
            <p:ph type="dt" sz="half" idx="2"/>
          </p:nvPr>
        </p:nvSpPr>
        <p:spPr>
          <a:xfrm>
            <a:off x="5076056" y="4784400"/>
            <a:ext cx="936104" cy="273844"/>
          </a:xfrm>
          <a:prstGeom prst="rect">
            <a:avLst/>
          </a:prstGeom>
        </p:spPr>
        <p:txBody>
          <a:bodyPr vert="horz" lIns="91440" tIns="45720" rIns="91440" bIns="45720" rtlCol="0" anchor="ctr"/>
          <a:lstStyle>
            <a:lvl1pPr algn="l">
              <a:defRPr sz="900">
                <a:solidFill>
                  <a:schemeClr val="bg2">
                    <a:lumMod val="25000"/>
                  </a:schemeClr>
                </a:solidFill>
                <a:latin typeface="+mn-lt"/>
                <a:cs typeface="Arial" panose="020B0604020202020204" pitchFamily="34" charset="0"/>
              </a:defRPr>
            </a:lvl1pPr>
          </a:lstStyle>
          <a:p>
            <a:fld id="{6D6BFEE9-7A70-4FA1-96B7-7409D8006B4C}" type="datetime1">
              <a:rPr lang="fi-FI" smtClean="0"/>
              <a:t>27.4.2019</a:t>
            </a:fld>
            <a:endParaRPr lang="fi-FI" dirty="0"/>
          </a:p>
        </p:txBody>
      </p:sp>
      <p:pic>
        <p:nvPicPr>
          <p:cNvPr id="20" name="Kuva 19">
            <a:extLst>
              <a:ext uri="{FF2B5EF4-FFF2-40B4-BE49-F238E27FC236}">
                <a16:creationId xmlns:a16="http://schemas.microsoft.com/office/drawing/2014/main" id="{0135EFBA-05D1-44DF-A435-B5E5F6FDF1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352" y="195486"/>
            <a:ext cx="1237230" cy="1441951"/>
          </a:xfrm>
          <a:prstGeom prst="rect">
            <a:avLst/>
          </a:prstGeom>
        </p:spPr>
      </p:pic>
    </p:spTree>
    <p:extLst>
      <p:ext uri="{BB962C8B-B14F-4D97-AF65-F5344CB8AC3E}">
        <p14:creationId xmlns:p14="http://schemas.microsoft.com/office/powerpoint/2010/main" val="264738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ur background 2">
    <p:bg>
      <p:bgPr>
        <a:solidFill>
          <a:schemeClr val="accent5"/>
        </a:solidFill>
        <a:effectLst/>
      </p:bgPr>
    </p:bg>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First name Last name</a:t>
            </a:r>
          </a:p>
        </p:txBody>
      </p:sp>
      <p:sp>
        <p:nvSpPr>
          <p:cNvPr id="12" name="Päivämäärän paikkamerkki 3">
            <a:extLst>
              <a:ext uri="{FF2B5EF4-FFF2-40B4-BE49-F238E27FC236}">
                <a16:creationId xmlns:a16="http://schemas.microsoft.com/office/drawing/2014/main" id="{5FDABFD4-7176-435A-963F-D47A3774AA23}"/>
              </a:ext>
            </a:extLst>
          </p:cNvPr>
          <p:cNvSpPr>
            <a:spLocks noGrp="1"/>
          </p:cNvSpPr>
          <p:nvPr>
            <p:ph type="dt" sz="half" idx="2"/>
          </p:nvPr>
        </p:nvSpPr>
        <p:spPr>
          <a:xfrm>
            <a:off x="5076056" y="4784400"/>
            <a:ext cx="936104" cy="273844"/>
          </a:xfrm>
          <a:prstGeom prst="rect">
            <a:avLst/>
          </a:prstGeom>
        </p:spPr>
        <p:txBody>
          <a:bodyPr vert="horz" lIns="91440" tIns="45720" rIns="91440" bIns="45720" rtlCol="0" anchor="ctr"/>
          <a:lstStyle>
            <a:lvl1pPr algn="l">
              <a:defRPr sz="900">
                <a:solidFill>
                  <a:schemeClr val="bg2">
                    <a:lumMod val="25000"/>
                  </a:schemeClr>
                </a:solidFill>
                <a:latin typeface="+mn-lt"/>
                <a:cs typeface="Arial" panose="020B0604020202020204" pitchFamily="34" charset="0"/>
              </a:defRPr>
            </a:lvl1pPr>
          </a:lstStyle>
          <a:p>
            <a:fld id="{2C133862-7054-4AFF-BB13-FFDFBC091730}" type="datetime1">
              <a:rPr lang="fi-FI" smtClean="0"/>
              <a:t>27.4.2019</a:t>
            </a:fld>
            <a:endParaRPr lang="fi-FI" dirty="0"/>
          </a:p>
        </p:txBody>
      </p:sp>
      <p:pic>
        <p:nvPicPr>
          <p:cNvPr id="20" name="Kuva 19">
            <a:extLst>
              <a:ext uri="{FF2B5EF4-FFF2-40B4-BE49-F238E27FC236}">
                <a16:creationId xmlns:a16="http://schemas.microsoft.com/office/drawing/2014/main" id="{0135EFBA-05D1-44DF-A435-B5E5F6FDF1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352" y="195486"/>
            <a:ext cx="1237230" cy="1441951"/>
          </a:xfrm>
          <a:prstGeom prst="rect">
            <a:avLst/>
          </a:prstGeom>
        </p:spPr>
      </p:pic>
    </p:spTree>
    <p:extLst>
      <p:ext uri="{BB962C8B-B14F-4D97-AF65-F5344CB8AC3E}">
        <p14:creationId xmlns:p14="http://schemas.microsoft.com/office/powerpoint/2010/main" val="92580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 2 titles">
    <p:spTree>
      <p:nvGrpSpPr>
        <p:cNvPr id="1" name=""/>
        <p:cNvGrpSpPr/>
        <p:nvPr/>
      </p:nvGrpSpPr>
      <p:grpSpPr>
        <a:xfrm>
          <a:off x="0" y="0"/>
          <a:ext cx="0" cy="0"/>
          <a:chOff x="0" y="0"/>
          <a:chExt cx="0" cy="0"/>
        </a:xfrm>
      </p:grpSpPr>
      <p:sp>
        <p:nvSpPr>
          <p:cNvPr id="3" name="Tekstin paikkamerkki 2"/>
          <p:cNvSpPr>
            <a:spLocks noGrp="1"/>
          </p:cNvSpPr>
          <p:nvPr>
            <p:ph type="body" idx="1" hasCustomPrompt="1"/>
          </p:nvPr>
        </p:nvSpPr>
        <p:spPr>
          <a:xfrm>
            <a:off x="457200" y="411510"/>
            <a:ext cx="3610744" cy="996975"/>
          </a:xfrm>
        </p:spPr>
        <p:txBody>
          <a:bodyPr anchor="b"/>
          <a:lstStyle>
            <a:lvl1pPr marL="0" indent="0">
              <a:buNone/>
              <a:defRPr sz="2400" b="1">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a:t>Slide</a:t>
            </a:r>
            <a:r>
              <a:rPr lang="fi-FI" dirty="0"/>
              <a:t> </a:t>
            </a:r>
            <a:r>
              <a:rPr lang="fi-FI" dirty="0" err="1"/>
              <a:t>title</a:t>
            </a:r>
            <a:r>
              <a:rPr lang="fi-FI" dirty="0"/>
              <a:t> </a:t>
            </a:r>
            <a:r>
              <a:rPr lang="fi-FI" dirty="0" err="1"/>
              <a:t>here</a:t>
            </a:r>
            <a:endParaRPr lang="fi-FI" dirty="0"/>
          </a:p>
        </p:txBody>
      </p:sp>
      <p:sp>
        <p:nvSpPr>
          <p:cNvPr id="4" name="Sisällön paikkamerkki 3"/>
          <p:cNvSpPr>
            <a:spLocks noGrp="1"/>
          </p:cNvSpPr>
          <p:nvPr>
            <p:ph sz="half" idx="2" hasCustomPrompt="1"/>
          </p:nvPr>
        </p:nvSpPr>
        <p:spPr>
          <a:xfrm>
            <a:off x="457200" y="1408484"/>
            <a:ext cx="3610744" cy="2963466"/>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5" name="Tekstin paikkamerkki 4"/>
          <p:cNvSpPr>
            <a:spLocks noGrp="1"/>
          </p:cNvSpPr>
          <p:nvPr>
            <p:ph type="body" sz="quarter" idx="3" hasCustomPrompt="1"/>
          </p:nvPr>
        </p:nvSpPr>
        <p:spPr>
          <a:xfrm>
            <a:off x="4211960" y="411510"/>
            <a:ext cx="3528392" cy="996975"/>
          </a:xfrm>
        </p:spPr>
        <p:txBody>
          <a:bodyPr anchor="b"/>
          <a:lstStyle>
            <a:lvl1pPr marL="0" indent="0">
              <a:buNone/>
              <a:defRPr sz="2400" b="1">
                <a:solidFill>
                  <a:schemeClr val="accent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a:t>Slide</a:t>
            </a:r>
            <a:r>
              <a:rPr lang="fi-FI" dirty="0"/>
              <a:t> </a:t>
            </a:r>
            <a:r>
              <a:rPr lang="fi-FI" dirty="0" err="1"/>
              <a:t>title</a:t>
            </a:r>
            <a:r>
              <a:rPr lang="fi-FI" dirty="0"/>
              <a:t> </a:t>
            </a:r>
            <a:r>
              <a:rPr lang="fi-FI" dirty="0" err="1"/>
              <a:t>here</a:t>
            </a:r>
            <a:endParaRPr lang="fi-FI" dirty="0"/>
          </a:p>
        </p:txBody>
      </p:sp>
      <p:sp>
        <p:nvSpPr>
          <p:cNvPr id="6" name="Sisällön paikkamerkki 5"/>
          <p:cNvSpPr>
            <a:spLocks noGrp="1"/>
          </p:cNvSpPr>
          <p:nvPr>
            <p:ph sz="quarter" idx="4" hasCustomPrompt="1"/>
          </p:nvPr>
        </p:nvSpPr>
        <p:spPr>
          <a:xfrm>
            <a:off x="4211960" y="1408484"/>
            <a:ext cx="3528392" cy="2963466"/>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8" name="Alatunnisteen paikkamerkki 7"/>
          <p:cNvSpPr>
            <a:spLocks noGrp="1"/>
          </p:cNvSpPr>
          <p:nvPr>
            <p:ph type="ftr" sz="quarter" idx="11"/>
          </p:nvPr>
        </p:nvSpPr>
        <p:spPr/>
        <p:txBody>
          <a:bodyPr/>
          <a:lstStyle/>
          <a:p>
            <a:r>
              <a:rPr lang="fi-FI"/>
              <a:t>First name Last name</a:t>
            </a:r>
          </a:p>
        </p:txBody>
      </p:sp>
      <p:sp>
        <p:nvSpPr>
          <p:cNvPr id="10" name="Päivämäärän paikkamerkki 3">
            <a:extLst>
              <a:ext uri="{FF2B5EF4-FFF2-40B4-BE49-F238E27FC236}">
                <a16:creationId xmlns:a16="http://schemas.microsoft.com/office/drawing/2014/main" id="{59410FD9-0646-42BD-B820-220DA9A6ACA3}"/>
              </a:ext>
            </a:extLst>
          </p:cNvPr>
          <p:cNvSpPr>
            <a:spLocks noGrp="1"/>
          </p:cNvSpPr>
          <p:nvPr>
            <p:ph type="dt" sz="half" idx="12"/>
          </p:nvPr>
        </p:nvSpPr>
        <p:spPr>
          <a:xfrm>
            <a:off x="5076056" y="4784400"/>
            <a:ext cx="936104" cy="273844"/>
          </a:xfrm>
          <a:prstGeom prst="rect">
            <a:avLst/>
          </a:prstGeom>
        </p:spPr>
        <p:txBody>
          <a:bodyPr vert="horz" lIns="91440" tIns="45720" rIns="91440" bIns="45720" rtlCol="0" anchor="ctr"/>
          <a:lstStyle>
            <a:lvl1pPr algn="l">
              <a:defRPr sz="900">
                <a:solidFill>
                  <a:schemeClr val="bg2">
                    <a:lumMod val="25000"/>
                  </a:schemeClr>
                </a:solidFill>
                <a:latin typeface="+mn-lt"/>
                <a:cs typeface="Arial" panose="020B0604020202020204" pitchFamily="34" charset="0"/>
              </a:defRPr>
            </a:lvl1pPr>
          </a:lstStyle>
          <a:p>
            <a:fld id="{7FA10AB4-F945-46DA-9F2E-A930D7FB4261}" type="datetime1">
              <a:rPr lang="fi-FI" smtClean="0"/>
              <a:t>27.4.2019</a:t>
            </a:fld>
            <a:endParaRPr lang="fi-FI" dirty="0"/>
          </a:p>
        </p:txBody>
      </p:sp>
      <p:pic>
        <p:nvPicPr>
          <p:cNvPr id="9" name="Kuva 8">
            <a:extLst>
              <a:ext uri="{FF2B5EF4-FFF2-40B4-BE49-F238E27FC236}">
                <a16:creationId xmlns:a16="http://schemas.microsoft.com/office/drawing/2014/main" id="{9F0D0AD7-567E-4F40-B045-9C9B5A922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7224" y="230493"/>
            <a:ext cx="1169972" cy="1371933"/>
          </a:xfrm>
          <a:prstGeom prst="rect">
            <a:avLst/>
          </a:prstGeom>
        </p:spPr>
      </p:pic>
    </p:spTree>
    <p:extLst>
      <p:ext uri="{BB962C8B-B14F-4D97-AF65-F5344CB8AC3E}">
        <p14:creationId xmlns:p14="http://schemas.microsoft.com/office/powerpoint/2010/main" val="10295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Suorakulmio 13">
            <a:extLst>
              <a:ext uri="{FF2B5EF4-FFF2-40B4-BE49-F238E27FC236}">
                <a16:creationId xmlns:a16="http://schemas.microsoft.com/office/drawing/2014/main" id="{7F783B60-EBFB-41DF-9AA6-F36E5253DC3F}"/>
              </a:ext>
            </a:extLst>
          </p:cNvPr>
          <p:cNvSpPr/>
          <p:nvPr userDrawn="1"/>
        </p:nvSpPr>
        <p:spPr>
          <a:xfrm>
            <a:off x="0" y="4490519"/>
            <a:ext cx="9144000" cy="652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on paikkamerkki 1"/>
          <p:cNvSpPr>
            <a:spLocks noGrp="1"/>
          </p:cNvSpPr>
          <p:nvPr>
            <p:ph type="title"/>
          </p:nvPr>
        </p:nvSpPr>
        <p:spPr>
          <a:xfrm>
            <a:off x="468000" y="331200"/>
            <a:ext cx="7139136" cy="656374"/>
          </a:xfrm>
          <a:prstGeom prst="rect">
            <a:avLst/>
          </a:prstGeom>
        </p:spPr>
        <p:txBody>
          <a:bodyPr vert="horz" lIns="91440" tIns="45720" rIns="91440" bIns="45720" rtlCol="0" anchor="t">
            <a:normAutofit/>
          </a:bodyPr>
          <a:lstStyle/>
          <a:p>
            <a:r>
              <a:rPr lang="fi-FI" dirty="0" err="1"/>
              <a:t>Slide</a:t>
            </a:r>
            <a:r>
              <a:rPr lang="fi-FI" dirty="0"/>
              <a:t> </a:t>
            </a:r>
            <a:r>
              <a:rPr lang="fi-FI" dirty="0" err="1"/>
              <a:t>title</a:t>
            </a:r>
            <a:endParaRPr lang="fi-FI" dirty="0"/>
          </a:p>
        </p:txBody>
      </p:sp>
      <p:sp>
        <p:nvSpPr>
          <p:cNvPr id="3" name="Tekstin paikkamerkki 2"/>
          <p:cNvSpPr>
            <a:spLocks noGrp="1"/>
          </p:cNvSpPr>
          <p:nvPr>
            <p:ph type="body" idx="1"/>
          </p:nvPr>
        </p:nvSpPr>
        <p:spPr>
          <a:xfrm>
            <a:off x="457200" y="1059582"/>
            <a:ext cx="7139136" cy="3394472"/>
          </a:xfrm>
          <a:prstGeom prst="rect">
            <a:avLst/>
          </a:prstGeom>
        </p:spPr>
        <p:txBody>
          <a:bodyPr vert="horz" lIns="91440" tIns="45720" rIns="91440" bIns="45720" rtlCol="0">
            <a:normAutofit/>
          </a:bodyPr>
          <a:lstStyle/>
          <a:p>
            <a:pPr lvl="0"/>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4" name="Päivämäärän paikkamerkki 3"/>
          <p:cNvSpPr>
            <a:spLocks noGrp="1"/>
          </p:cNvSpPr>
          <p:nvPr>
            <p:ph type="dt" sz="half" idx="2"/>
          </p:nvPr>
        </p:nvSpPr>
        <p:spPr>
          <a:xfrm>
            <a:off x="5076056" y="4784400"/>
            <a:ext cx="936104" cy="273844"/>
          </a:xfrm>
          <a:prstGeom prst="rect">
            <a:avLst/>
          </a:prstGeom>
        </p:spPr>
        <p:txBody>
          <a:bodyPr vert="horz" lIns="91440" tIns="45720" rIns="91440" bIns="45720" rtlCol="0" anchor="ctr"/>
          <a:lstStyle>
            <a:lvl1pPr algn="l">
              <a:defRPr sz="900">
                <a:solidFill>
                  <a:schemeClr val="bg2">
                    <a:lumMod val="25000"/>
                  </a:schemeClr>
                </a:solidFill>
                <a:latin typeface="+mn-lt"/>
                <a:cs typeface="Arial" panose="020B0604020202020204" pitchFamily="34" charset="0"/>
              </a:defRPr>
            </a:lvl1pPr>
          </a:lstStyle>
          <a:p>
            <a:fld id="{FA403F56-EADA-4349-9CDD-8F3DD4ECA780}" type="datetime1">
              <a:rPr lang="fi-FI" smtClean="0"/>
              <a:t>27.4.2019</a:t>
            </a:fld>
            <a:endParaRPr lang="fi-FI" dirty="0"/>
          </a:p>
        </p:txBody>
      </p:sp>
      <p:sp>
        <p:nvSpPr>
          <p:cNvPr id="5" name="Alatunnisteen paikkamerkki 4"/>
          <p:cNvSpPr>
            <a:spLocks noGrp="1"/>
          </p:cNvSpPr>
          <p:nvPr>
            <p:ph type="ftr" sz="quarter" idx="3"/>
          </p:nvPr>
        </p:nvSpPr>
        <p:spPr>
          <a:xfrm>
            <a:off x="6228184" y="4784949"/>
            <a:ext cx="2592288" cy="273844"/>
          </a:xfrm>
          <a:prstGeom prst="rect">
            <a:avLst/>
          </a:prstGeom>
        </p:spPr>
        <p:txBody>
          <a:bodyPr vert="horz" lIns="91440" tIns="45720" rIns="91440" bIns="45720" rtlCol="0" anchor="ctr"/>
          <a:lstStyle>
            <a:lvl1pPr algn="r">
              <a:defRPr sz="900" baseline="0">
                <a:solidFill>
                  <a:schemeClr val="bg2">
                    <a:lumMod val="25000"/>
                  </a:schemeClr>
                </a:solidFill>
                <a:latin typeface="+mj-lt"/>
                <a:cs typeface="Arial" panose="020B0604020202020204" pitchFamily="34" charset="0"/>
              </a:defRPr>
            </a:lvl1pPr>
          </a:lstStyle>
          <a:p>
            <a:r>
              <a:rPr lang="fi-FI" dirty="0" err="1"/>
              <a:t>First</a:t>
            </a:r>
            <a:r>
              <a:rPr lang="fi-FI" dirty="0"/>
              <a:t> </a:t>
            </a:r>
            <a:r>
              <a:rPr lang="fi-FI" dirty="0" err="1"/>
              <a:t>name</a:t>
            </a:r>
            <a:r>
              <a:rPr lang="fi-FI" dirty="0"/>
              <a:t> </a:t>
            </a:r>
            <a:r>
              <a:rPr lang="fi-FI" dirty="0" err="1"/>
              <a:t>Last</a:t>
            </a:r>
            <a:r>
              <a:rPr lang="fi-FI" dirty="0"/>
              <a:t> </a:t>
            </a:r>
            <a:r>
              <a:rPr lang="fi-FI" dirty="0" err="1"/>
              <a:t>name</a:t>
            </a:r>
            <a:endParaRPr lang="fi-FI" dirty="0"/>
          </a:p>
        </p:txBody>
      </p:sp>
      <p:pic>
        <p:nvPicPr>
          <p:cNvPr id="16" name="Picture 2">
            <a:extLst>
              <a:ext uri="{FF2B5EF4-FFF2-40B4-BE49-F238E27FC236}">
                <a16:creationId xmlns:a16="http://schemas.microsoft.com/office/drawing/2014/main" id="{031A1364-6BEF-4626-B427-52F5F6E5F3C1}"/>
              </a:ext>
            </a:extLst>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395536" y="4490519"/>
            <a:ext cx="2347759" cy="63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510698"/>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4" r:id="rId4"/>
    <p:sldLayoutId id="2147483674" r:id="rId5"/>
    <p:sldLayoutId id="2147483676" r:id="rId6"/>
    <p:sldLayoutId id="2147483678" r:id="rId7"/>
    <p:sldLayoutId id="2147483681" r:id="rId8"/>
    <p:sldLayoutId id="2147483653" r:id="rId9"/>
    <p:sldLayoutId id="2147483665" r:id="rId10"/>
    <p:sldLayoutId id="2147483679" r:id="rId11"/>
    <p:sldLayoutId id="2147483680" r:id="rId12"/>
    <p:sldLayoutId id="2147483675" r:id="rId13"/>
    <p:sldLayoutId id="2147483673" r:id="rId14"/>
    <p:sldLayoutId id="2147483662" r:id="rId15"/>
    <p:sldLayoutId id="2147483656" r:id="rId16"/>
    <p:sldLayoutId id="2147483657" r:id="rId17"/>
  </p:sldLayoutIdLst>
  <p:hf hdr="0"/>
  <p:txStyles>
    <p:titleStyle>
      <a:lvl1pPr algn="l" defTabSz="914400" rtl="0" eaLnBrk="1" latinLnBrk="0" hangingPunct="1">
        <a:spcBef>
          <a:spcPct val="0"/>
        </a:spcBef>
        <a:buNone/>
        <a:defRPr sz="2600" b="1" kern="1200">
          <a:solidFill>
            <a:schemeClr val="accent4"/>
          </a:solidFill>
          <a:latin typeface="+mn-lt"/>
          <a:ea typeface="+mj-ea"/>
          <a:cs typeface="Arial" panose="020B0604020202020204" pitchFamily="34" charset="0"/>
        </a:defRPr>
      </a:lvl1pPr>
    </p:titleStyle>
    <p:bodyStyle>
      <a:lvl1pPr marL="342900" indent="-342900" algn="l" defTabSz="914400" rtl="0" eaLnBrk="1" latinLnBrk="0" hangingPunct="1">
        <a:spcBef>
          <a:spcPct val="20000"/>
        </a:spcBef>
        <a:buClr>
          <a:schemeClr val="accent6"/>
        </a:buClr>
        <a:buFont typeface="Arial" panose="020B0604020202020204" pitchFamily="34" charset="0"/>
        <a:buChar char="•"/>
        <a:defRPr sz="1800" kern="1200" baseline="0">
          <a:solidFill>
            <a:schemeClr val="bg2">
              <a:lumMod val="25000"/>
            </a:schemeClr>
          </a:solidFill>
          <a:latin typeface="+mj-lt"/>
          <a:ea typeface="+mn-ea"/>
          <a:cs typeface="Arial" panose="020B0604020202020204" pitchFamily="34" charset="0"/>
        </a:defRPr>
      </a:lvl1pPr>
      <a:lvl2pPr marL="742950" indent="-28575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mj-lt"/>
          <a:ea typeface="+mn-ea"/>
          <a:cs typeface="Arial" panose="020B0604020202020204" pitchFamily="34" charset="0"/>
        </a:defRPr>
      </a:lvl2pPr>
      <a:lvl3pPr marL="11430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mj-lt"/>
          <a:ea typeface="+mn-ea"/>
          <a:cs typeface="Arial" panose="020B0604020202020204" pitchFamily="34" charset="0"/>
        </a:defRPr>
      </a:lvl3pPr>
      <a:lvl4pPr marL="16002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mj-lt"/>
          <a:ea typeface="+mn-ea"/>
          <a:cs typeface="Arial" panose="020B0604020202020204" pitchFamily="34" charset="0"/>
        </a:defRPr>
      </a:lvl4pPr>
      <a:lvl5pPr marL="20574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mj-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Suorakulmio 5"/>
          <p:cNvSpPr/>
          <p:nvPr/>
        </p:nvSpPr>
        <p:spPr>
          <a:xfrm>
            <a:off x="0" y="-1"/>
            <a:ext cx="9144000" cy="4492800"/>
          </a:xfrm>
          <a:prstGeom prst="rect">
            <a:avLst/>
          </a:prstGeom>
          <a:gradFill>
            <a:gsLst>
              <a:gs pos="3000">
                <a:schemeClr val="accent2">
                  <a:alpha val="80000"/>
                </a:schemeClr>
              </a:gs>
              <a:gs pos="59000">
                <a:schemeClr val="accent1">
                  <a:alpha val="30000"/>
                </a:scheme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Alatunnisteen paikkamerkki 2"/>
          <p:cNvSpPr>
            <a:spLocks noGrp="1"/>
          </p:cNvSpPr>
          <p:nvPr>
            <p:ph type="ftr" sz="quarter" idx="11"/>
          </p:nvPr>
        </p:nvSpPr>
        <p:spPr/>
        <p:txBody>
          <a:bodyPr/>
          <a:lstStyle/>
          <a:p>
            <a:r>
              <a:rPr lang="pl-PL" dirty="0"/>
              <a:t>Tomasz Włodarczyk</a:t>
            </a:r>
          </a:p>
          <a:p>
            <a:r>
              <a:rPr lang="pl-PL" dirty="0"/>
              <a:t>Krystian Typek</a:t>
            </a:r>
            <a:endParaRPr lang="fi-FI" dirty="0"/>
          </a:p>
        </p:txBody>
      </p:sp>
      <p:sp>
        <p:nvSpPr>
          <p:cNvPr id="10" name="Title 9">
            <a:extLst>
              <a:ext uri="{FF2B5EF4-FFF2-40B4-BE49-F238E27FC236}">
                <a16:creationId xmlns:a16="http://schemas.microsoft.com/office/drawing/2014/main" id="{BEF41F16-BF16-4AA6-B485-598CB59FD0FD}"/>
              </a:ext>
            </a:extLst>
          </p:cNvPr>
          <p:cNvSpPr>
            <a:spLocks noGrp="1"/>
          </p:cNvSpPr>
          <p:nvPr>
            <p:ph type="title"/>
          </p:nvPr>
        </p:nvSpPr>
        <p:spPr/>
        <p:txBody>
          <a:bodyPr/>
          <a:lstStyle/>
          <a:p>
            <a:r>
              <a:rPr lang="pl-PL" dirty="0"/>
              <a:t>River monitoring and </a:t>
            </a:r>
            <a:r>
              <a:rPr lang="pl-PL" dirty="0" err="1"/>
              <a:t>environmental</a:t>
            </a:r>
            <a:r>
              <a:rPr lang="pl-PL" dirty="0"/>
              <a:t> </a:t>
            </a:r>
            <a:r>
              <a:rPr lang="pl-PL" dirty="0" err="1"/>
              <a:t>impact</a:t>
            </a:r>
            <a:r>
              <a:rPr lang="pl-PL" dirty="0"/>
              <a:t> system</a:t>
            </a:r>
            <a:endParaRPr lang="fi-FI" dirty="0"/>
          </a:p>
        </p:txBody>
      </p:sp>
      <p:sp>
        <p:nvSpPr>
          <p:cNvPr id="2" name="Päivämäärän paikkamerkki 1"/>
          <p:cNvSpPr>
            <a:spLocks noGrp="1"/>
          </p:cNvSpPr>
          <p:nvPr>
            <p:ph type="dt" sz="half" idx="2"/>
          </p:nvPr>
        </p:nvSpPr>
        <p:spPr/>
        <p:txBody>
          <a:bodyPr/>
          <a:lstStyle/>
          <a:p>
            <a:fld id="{671F3C6E-44A9-4919-A2A1-5640A97545B3}" type="datetime1">
              <a:rPr lang="fi-FI" smtClean="0"/>
              <a:t>27.4.2019</a:t>
            </a:fld>
            <a:endParaRPr lang="fi-FI" dirty="0"/>
          </a:p>
        </p:txBody>
      </p:sp>
      <p:pic>
        <p:nvPicPr>
          <p:cNvPr id="7" name="Kuva 6">
            <a:extLst>
              <a:ext uri="{FF2B5EF4-FFF2-40B4-BE49-F238E27FC236}">
                <a16:creationId xmlns:a16="http://schemas.microsoft.com/office/drawing/2014/main" id="{FF129567-F5D8-4FBD-9D1B-048CDCEC0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289" y="461238"/>
            <a:ext cx="2576478" cy="3021228"/>
          </a:xfrm>
          <a:prstGeom prst="rect">
            <a:avLst/>
          </a:prstGeom>
        </p:spPr>
      </p:pic>
    </p:spTree>
    <p:extLst>
      <p:ext uri="{BB962C8B-B14F-4D97-AF65-F5344CB8AC3E}">
        <p14:creationId xmlns:p14="http://schemas.microsoft.com/office/powerpoint/2010/main" val="256969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Suorakulmio 5"/>
          <p:cNvSpPr/>
          <p:nvPr/>
        </p:nvSpPr>
        <p:spPr>
          <a:xfrm>
            <a:off x="0" y="-1"/>
            <a:ext cx="9144000" cy="4492800"/>
          </a:xfrm>
          <a:prstGeom prst="rect">
            <a:avLst/>
          </a:prstGeom>
          <a:gradFill>
            <a:gsLst>
              <a:gs pos="0">
                <a:schemeClr val="accent1"/>
              </a:gs>
              <a:gs pos="36000">
                <a:schemeClr val="accent1">
                  <a:alpha val="65000"/>
                </a:schemeClr>
              </a:gs>
              <a:gs pos="100000">
                <a:schemeClr val="accent5"/>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gn="ctr">
              <a:buFont typeface="Arial" panose="020B0604020202020204" pitchFamily="34" charset="0"/>
              <a:buChar char="•"/>
            </a:pPr>
            <a:endParaRPr lang="fi-FI" dirty="0"/>
          </a:p>
        </p:txBody>
      </p:sp>
      <p:sp>
        <p:nvSpPr>
          <p:cNvPr id="3" name="Alatunnisteen paikkamerkki 2"/>
          <p:cNvSpPr>
            <a:spLocks noGrp="1"/>
          </p:cNvSpPr>
          <p:nvPr>
            <p:ph type="ftr" sz="quarter" idx="11"/>
          </p:nvPr>
        </p:nvSpPr>
        <p:spPr>
          <a:xfrm>
            <a:off x="6228184" y="4784949"/>
            <a:ext cx="2592288" cy="273844"/>
          </a:xfrm>
        </p:spPr>
        <p:txBody>
          <a:bodyPr/>
          <a:lstStyle/>
          <a:p>
            <a:r>
              <a:rPr lang="pl-PL" dirty="0"/>
              <a:t>Tomasz Włodarczyk</a:t>
            </a:r>
          </a:p>
          <a:p>
            <a:r>
              <a:rPr lang="pl-PL" dirty="0"/>
              <a:t>Krystian Typek</a:t>
            </a:r>
            <a:endParaRPr lang="fi-FI" dirty="0"/>
          </a:p>
        </p:txBody>
      </p:sp>
      <p:sp>
        <p:nvSpPr>
          <p:cNvPr id="2" name="Päivämäärän paikkamerkki 1"/>
          <p:cNvSpPr>
            <a:spLocks noGrp="1"/>
          </p:cNvSpPr>
          <p:nvPr>
            <p:ph type="dt" sz="half" idx="2"/>
          </p:nvPr>
        </p:nvSpPr>
        <p:spPr>
          <a:xfrm>
            <a:off x="5076056" y="4784400"/>
            <a:ext cx="936104" cy="273844"/>
          </a:xfrm>
        </p:spPr>
        <p:txBody>
          <a:bodyPr/>
          <a:lstStyle/>
          <a:p>
            <a:fld id="{826D6AE8-0C8B-4F74-8D37-89A8FB805A13}" type="datetime1">
              <a:rPr lang="fi-FI" smtClean="0"/>
              <a:t>27.4.2019</a:t>
            </a:fld>
            <a:endParaRPr lang="fi-FI" dirty="0"/>
          </a:p>
        </p:txBody>
      </p:sp>
      <p:pic>
        <p:nvPicPr>
          <p:cNvPr id="8" name="Kuva 7">
            <a:extLst>
              <a:ext uri="{FF2B5EF4-FFF2-40B4-BE49-F238E27FC236}">
                <a16:creationId xmlns:a16="http://schemas.microsoft.com/office/drawing/2014/main" id="{DB3BFF74-0D81-4BBF-B5B4-0948A5FE7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195486"/>
            <a:ext cx="1237230" cy="1441951"/>
          </a:xfrm>
          <a:prstGeom prst="rect">
            <a:avLst/>
          </a:prstGeom>
        </p:spPr>
      </p:pic>
      <p:sp>
        <p:nvSpPr>
          <p:cNvPr id="11" name="Sisällön paikkamerkki 5"/>
          <p:cNvSpPr txBox="1">
            <a:spLocks/>
          </p:cNvSpPr>
          <p:nvPr/>
        </p:nvSpPr>
        <p:spPr>
          <a:xfrm>
            <a:off x="484994" y="1059582"/>
            <a:ext cx="2427287" cy="2296164"/>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rgbClr val="009AA6"/>
              </a:buClr>
              <a:buFont typeface="Wingdings" panose="05000000000000000000" pitchFamily="2" charset="2"/>
              <a:buNone/>
              <a:defRPr sz="16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009AA6"/>
              </a:buClr>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009AA6"/>
              </a:buClr>
              <a:buFont typeface="Wingdings" panose="05000000000000000000" pitchFamily="2" charset="2"/>
              <a:buNone/>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009AA6"/>
              </a:buClr>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rgbClr val="009AA6"/>
              </a:buClr>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endParaRPr lang="fi-FI" sz="2400" dirty="0">
              <a:latin typeface="+mj-lt"/>
            </a:endParaRPr>
          </a:p>
        </p:txBody>
      </p:sp>
      <p:sp>
        <p:nvSpPr>
          <p:cNvPr id="7" name="pole tekstowe 6">
            <a:extLst>
              <a:ext uri="{FF2B5EF4-FFF2-40B4-BE49-F238E27FC236}">
                <a16:creationId xmlns:a16="http://schemas.microsoft.com/office/drawing/2014/main" id="{7DE8DE7D-A67A-4DB8-8B88-ABF9669CFB7C}"/>
              </a:ext>
            </a:extLst>
          </p:cNvPr>
          <p:cNvSpPr txBox="1"/>
          <p:nvPr/>
        </p:nvSpPr>
        <p:spPr>
          <a:xfrm>
            <a:off x="827584" y="555526"/>
            <a:ext cx="7560840" cy="2616101"/>
          </a:xfrm>
          <a:prstGeom prst="rect">
            <a:avLst/>
          </a:prstGeom>
          <a:noFill/>
        </p:spPr>
        <p:txBody>
          <a:bodyPr wrap="square" rtlCol="0">
            <a:spAutoFit/>
          </a:bodyPr>
          <a:lstStyle/>
          <a:p>
            <a:r>
              <a:rPr lang="en-US" sz="2000" dirty="0">
                <a:solidFill>
                  <a:schemeClr val="bg1"/>
                </a:solidFill>
              </a:rPr>
              <a:t>In Poland there are 314 </a:t>
            </a:r>
            <a:r>
              <a:rPr lang="en-US" sz="2000" dirty="0" err="1">
                <a:solidFill>
                  <a:schemeClr val="bg1"/>
                </a:solidFill>
              </a:rPr>
              <a:t>poviats</a:t>
            </a:r>
            <a:r>
              <a:rPr lang="en-US" sz="2000" dirty="0">
                <a:solidFill>
                  <a:schemeClr val="bg1"/>
                </a:solidFill>
              </a:rPr>
              <a:t> and 66 cities</a:t>
            </a:r>
            <a:r>
              <a:rPr lang="pl-PL" sz="2000" dirty="0">
                <a:solidFill>
                  <a:schemeClr val="bg1"/>
                </a:solidFill>
              </a:rPr>
              <a:t> </a:t>
            </a:r>
            <a:r>
              <a:rPr lang="en-US" sz="2000" dirty="0">
                <a:solidFill>
                  <a:schemeClr val="bg1"/>
                </a:solidFill>
              </a:rPr>
              <a:t>with </a:t>
            </a:r>
            <a:r>
              <a:rPr lang="en-US" sz="2000" dirty="0" err="1">
                <a:solidFill>
                  <a:schemeClr val="bg1"/>
                </a:solidFill>
              </a:rPr>
              <a:t>poviat</a:t>
            </a:r>
            <a:r>
              <a:rPr lang="en-US" sz="2000" dirty="0">
                <a:solidFill>
                  <a:schemeClr val="bg1"/>
                </a:solidFill>
              </a:rPr>
              <a:t> rights</a:t>
            </a:r>
            <a:r>
              <a:rPr lang="en-US" dirty="0">
                <a:solidFill>
                  <a:schemeClr val="bg1"/>
                </a:solidFill>
              </a:rPr>
              <a:t>. </a:t>
            </a:r>
            <a:br>
              <a:rPr lang="en-US" dirty="0">
                <a:solidFill>
                  <a:schemeClr val="bg1"/>
                </a:solidFill>
              </a:rPr>
            </a:br>
            <a:br>
              <a:rPr lang="en-US" dirty="0">
                <a:solidFill>
                  <a:schemeClr val="bg1"/>
                </a:solidFill>
              </a:rPr>
            </a:br>
            <a:r>
              <a:rPr lang="en-US" dirty="0">
                <a:solidFill>
                  <a:schemeClr val="bg1"/>
                </a:solidFill>
              </a:rPr>
              <a:t>Interest - 30% (approx. 120 </a:t>
            </a:r>
            <a:r>
              <a:rPr lang="en-US" dirty="0" err="1">
                <a:solidFill>
                  <a:schemeClr val="bg1"/>
                </a:solidFill>
              </a:rPr>
              <a:t>poviats</a:t>
            </a:r>
            <a:r>
              <a:rPr lang="en-US" dirty="0">
                <a:solidFill>
                  <a:schemeClr val="bg1"/>
                </a:solidFill>
              </a:rPr>
              <a:t>) </a:t>
            </a:r>
            <a:br>
              <a:rPr lang="en-US" dirty="0">
                <a:solidFill>
                  <a:schemeClr val="bg1"/>
                </a:solidFill>
              </a:rPr>
            </a:br>
            <a:endParaRPr lang="pl-PL" dirty="0">
              <a:solidFill>
                <a:schemeClr val="bg1"/>
              </a:solidFill>
            </a:endParaRPr>
          </a:p>
          <a:p>
            <a:pPr lvl="1"/>
            <a:r>
              <a:rPr lang="en-US" dirty="0">
                <a:solidFill>
                  <a:schemeClr val="bg1"/>
                </a:solidFill>
              </a:rPr>
              <a:t>Maintenance costs: </a:t>
            </a:r>
            <a:endParaRPr lang="pl-PL" dirty="0">
              <a:solidFill>
                <a:schemeClr val="bg1"/>
              </a:solidFill>
            </a:endParaRPr>
          </a:p>
          <a:p>
            <a:pPr marL="742950" lvl="1" indent="-285750">
              <a:buFont typeface="Arial" panose="020B0604020202020204" pitchFamily="34" charset="0"/>
              <a:buChar char="•"/>
            </a:pPr>
            <a:r>
              <a:rPr lang="en-US" dirty="0">
                <a:solidFill>
                  <a:schemeClr val="bg1"/>
                </a:solidFill>
              </a:rPr>
              <a:t>Sales and marketing - 1 person</a:t>
            </a:r>
            <a:endParaRPr lang="pl-PL" dirty="0">
              <a:solidFill>
                <a:schemeClr val="bg1"/>
              </a:solidFill>
            </a:endParaRPr>
          </a:p>
          <a:p>
            <a:pPr marL="742950" lvl="1" indent="-285750">
              <a:buFont typeface="Arial" panose="020B0604020202020204" pitchFamily="34" charset="0"/>
              <a:buChar char="•"/>
            </a:pPr>
            <a:r>
              <a:rPr lang="en-US" dirty="0">
                <a:solidFill>
                  <a:schemeClr val="bg1"/>
                </a:solidFill>
              </a:rPr>
              <a:t>System development and server maintenance - 4 people</a:t>
            </a:r>
            <a:endParaRPr lang="pl-PL" dirty="0">
              <a:solidFill>
                <a:schemeClr val="bg1"/>
              </a:solidFill>
            </a:endParaRPr>
          </a:p>
          <a:p>
            <a:pPr marL="742950" lvl="1" indent="-285750">
              <a:buFont typeface="Arial" panose="020B0604020202020204" pitchFamily="34" charset="0"/>
              <a:buChar char="•"/>
            </a:pPr>
            <a:r>
              <a:rPr lang="en-US" dirty="0">
                <a:solidFill>
                  <a:schemeClr val="bg1"/>
                </a:solidFill>
              </a:rPr>
              <a:t>Office </a:t>
            </a:r>
            <a:endParaRPr lang="pl-PL" dirty="0">
              <a:solidFill>
                <a:schemeClr val="bg1"/>
              </a:solidFill>
            </a:endParaRPr>
          </a:p>
          <a:p>
            <a:pPr lvl="1"/>
            <a:r>
              <a:rPr lang="en-US" dirty="0">
                <a:solidFill>
                  <a:schemeClr val="bg1"/>
                </a:solidFill>
              </a:rPr>
              <a:t>Monthly costs: PLN 40,000 + one-off cost (equipment) PLN 150,000 </a:t>
            </a:r>
            <a:endParaRPr lang="pl-PL" dirty="0">
              <a:solidFill>
                <a:schemeClr val="bg1"/>
              </a:solidFill>
            </a:endParaRPr>
          </a:p>
        </p:txBody>
      </p:sp>
      <p:sp>
        <p:nvSpPr>
          <p:cNvPr id="9" name="pole tekstowe 8">
            <a:extLst>
              <a:ext uri="{FF2B5EF4-FFF2-40B4-BE49-F238E27FC236}">
                <a16:creationId xmlns:a16="http://schemas.microsoft.com/office/drawing/2014/main" id="{6FB0504B-C212-4917-9E8D-C3420E065D28}"/>
              </a:ext>
            </a:extLst>
          </p:cNvPr>
          <p:cNvSpPr txBox="1"/>
          <p:nvPr/>
        </p:nvSpPr>
        <p:spPr>
          <a:xfrm>
            <a:off x="936104" y="3355746"/>
            <a:ext cx="6804248" cy="646331"/>
          </a:xfrm>
          <a:prstGeom prst="rect">
            <a:avLst/>
          </a:prstGeom>
          <a:noFill/>
        </p:spPr>
        <p:txBody>
          <a:bodyPr wrap="square" rtlCol="0">
            <a:spAutoFit/>
          </a:bodyPr>
          <a:lstStyle/>
          <a:p>
            <a:r>
              <a:rPr lang="en-US" dirty="0">
                <a:solidFill>
                  <a:schemeClr val="bg1"/>
                </a:solidFill>
              </a:rPr>
              <a:t>Revenue: annual </a:t>
            </a:r>
            <a:r>
              <a:rPr lang="en-US" dirty="0" err="1">
                <a:solidFill>
                  <a:schemeClr val="bg1"/>
                </a:solidFill>
              </a:rPr>
              <a:t>licence</a:t>
            </a:r>
            <a:r>
              <a:rPr lang="en-US" dirty="0">
                <a:solidFill>
                  <a:schemeClr val="bg1"/>
                </a:solidFill>
              </a:rPr>
              <a:t>: PLN 6,000</a:t>
            </a:r>
            <a:endParaRPr lang="pl-PL" dirty="0">
              <a:solidFill>
                <a:schemeClr val="bg1"/>
              </a:solidFill>
            </a:endParaRPr>
          </a:p>
          <a:p>
            <a:r>
              <a:rPr lang="en-US" dirty="0">
                <a:solidFill>
                  <a:schemeClr val="bg1"/>
                </a:solidFill>
              </a:rPr>
              <a:t>Annual profit (not including one-off costs): PLN 240,000</a:t>
            </a:r>
            <a:endParaRPr lang="pl-PL" dirty="0">
              <a:solidFill>
                <a:schemeClr val="bg1"/>
              </a:solidFill>
            </a:endParaRPr>
          </a:p>
        </p:txBody>
      </p:sp>
    </p:spTree>
    <p:extLst>
      <p:ext uri="{BB962C8B-B14F-4D97-AF65-F5344CB8AC3E}">
        <p14:creationId xmlns:p14="http://schemas.microsoft.com/office/powerpoint/2010/main" val="69085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Alatunnisteen paikkamerkki 5"/>
          <p:cNvSpPr>
            <a:spLocks noGrp="1"/>
          </p:cNvSpPr>
          <p:nvPr>
            <p:ph type="ftr" sz="quarter" idx="11"/>
          </p:nvPr>
        </p:nvSpPr>
        <p:spPr/>
        <p:txBody>
          <a:bodyPr/>
          <a:lstStyle/>
          <a:p>
            <a:r>
              <a:rPr lang="pl-PL" dirty="0"/>
              <a:t>Tomasz Włodarczyk</a:t>
            </a:r>
          </a:p>
          <a:p>
            <a:r>
              <a:rPr lang="pl-PL" dirty="0"/>
              <a:t>Krystian Typek</a:t>
            </a:r>
            <a:endParaRPr lang="fi-FI" dirty="0"/>
          </a:p>
        </p:txBody>
      </p:sp>
      <p:sp>
        <p:nvSpPr>
          <p:cNvPr id="4" name="Päivämäärän paikkamerkki 3"/>
          <p:cNvSpPr>
            <a:spLocks noGrp="1"/>
          </p:cNvSpPr>
          <p:nvPr>
            <p:ph type="dt" sz="half" idx="2"/>
          </p:nvPr>
        </p:nvSpPr>
        <p:spPr/>
        <p:txBody>
          <a:bodyPr/>
          <a:lstStyle/>
          <a:p>
            <a:fld id="{1757FDC4-744D-4CA1-A836-B75B6AFDCB7A}" type="datetime1">
              <a:rPr lang="fi-FI" smtClean="0"/>
              <a:t>27.4.2019</a:t>
            </a:fld>
            <a:endParaRPr lang="fi-FI" dirty="0"/>
          </a:p>
        </p:txBody>
      </p:sp>
      <p:sp>
        <p:nvSpPr>
          <p:cNvPr id="2" name="pole tekstowe 1">
            <a:extLst>
              <a:ext uri="{FF2B5EF4-FFF2-40B4-BE49-F238E27FC236}">
                <a16:creationId xmlns:a16="http://schemas.microsoft.com/office/drawing/2014/main" id="{2B5F013D-3455-4846-94D4-F78E58D83127}"/>
              </a:ext>
            </a:extLst>
          </p:cNvPr>
          <p:cNvSpPr txBox="1"/>
          <p:nvPr/>
        </p:nvSpPr>
        <p:spPr>
          <a:xfrm>
            <a:off x="899592" y="339502"/>
            <a:ext cx="6696744" cy="769441"/>
          </a:xfrm>
          <a:prstGeom prst="rect">
            <a:avLst/>
          </a:prstGeom>
          <a:noFill/>
        </p:spPr>
        <p:txBody>
          <a:bodyPr wrap="square" rtlCol="0">
            <a:spAutoFit/>
          </a:bodyPr>
          <a:lstStyle/>
          <a:p>
            <a:r>
              <a:rPr lang="pl-PL" sz="4400" dirty="0" err="1"/>
              <a:t>Something</a:t>
            </a:r>
            <a:r>
              <a:rPr lang="pl-PL" sz="4400" dirty="0"/>
              <a:t> </a:t>
            </a:r>
            <a:r>
              <a:rPr lang="pl-PL" sz="4400" dirty="0" err="1"/>
              <a:t>about</a:t>
            </a:r>
            <a:r>
              <a:rPr lang="pl-PL" sz="4400" dirty="0"/>
              <a:t> </a:t>
            </a:r>
            <a:r>
              <a:rPr lang="pl-PL" sz="4400" dirty="0" err="1"/>
              <a:t>us</a:t>
            </a:r>
            <a:endParaRPr lang="pl-PL" sz="4400" dirty="0"/>
          </a:p>
        </p:txBody>
      </p:sp>
      <p:sp>
        <p:nvSpPr>
          <p:cNvPr id="3" name="pole tekstowe 2">
            <a:extLst>
              <a:ext uri="{FF2B5EF4-FFF2-40B4-BE49-F238E27FC236}">
                <a16:creationId xmlns:a16="http://schemas.microsoft.com/office/drawing/2014/main" id="{09F6A2E2-8316-4288-B993-DFEB94838FB6}"/>
              </a:ext>
            </a:extLst>
          </p:cNvPr>
          <p:cNvSpPr txBox="1"/>
          <p:nvPr/>
        </p:nvSpPr>
        <p:spPr>
          <a:xfrm>
            <a:off x="903575" y="1528533"/>
            <a:ext cx="2304256" cy="400110"/>
          </a:xfrm>
          <a:prstGeom prst="rect">
            <a:avLst/>
          </a:prstGeom>
          <a:noFill/>
        </p:spPr>
        <p:txBody>
          <a:bodyPr wrap="square" rtlCol="0">
            <a:spAutoFit/>
          </a:bodyPr>
          <a:lstStyle/>
          <a:p>
            <a:r>
              <a:rPr lang="pl-PL" sz="2000" dirty="0"/>
              <a:t>Tomasz Włodarczyk</a:t>
            </a:r>
          </a:p>
        </p:txBody>
      </p:sp>
      <p:sp>
        <p:nvSpPr>
          <p:cNvPr id="5" name="pole tekstowe 4">
            <a:extLst>
              <a:ext uri="{FF2B5EF4-FFF2-40B4-BE49-F238E27FC236}">
                <a16:creationId xmlns:a16="http://schemas.microsoft.com/office/drawing/2014/main" id="{7C68124D-D509-4748-A24C-63BB08C38521}"/>
              </a:ext>
            </a:extLst>
          </p:cNvPr>
          <p:cNvSpPr txBox="1"/>
          <p:nvPr/>
        </p:nvSpPr>
        <p:spPr>
          <a:xfrm>
            <a:off x="3779912" y="1528533"/>
            <a:ext cx="2156259" cy="400110"/>
          </a:xfrm>
          <a:prstGeom prst="rect">
            <a:avLst/>
          </a:prstGeom>
          <a:noFill/>
        </p:spPr>
        <p:txBody>
          <a:bodyPr wrap="square" rtlCol="0">
            <a:spAutoFit/>
          </a:bodyPr>
          <a:lstStyle/>
          <a:p>
            <a:r>
              <a:rPr lang="pl-PL" sz="2000" dirty="0"/>
              <a:t>Krystian Typek</a:t>
            </a:r>
          </a:p>
        </p:txBody>
      </p:sp>
      <p:sp>
        <p:nvSpPr>
          <p:cNvPr id="7" name="pole tekstowe 6">
            <a:extLst>
              <a:ext uri="{FF2B5EF4-FFF2-40B4-BE49-F238E27FC236}">
                <a16:creationId xmlns:a16="http://schemas.microsoft.com/office/drawing/2014/main" id="{86CFDD67-C78F-4EA9-9D6B-F8D1F81AAE9B}"/>
              </a:ext>
            </a:extLst>
          </p:cNvPr>
          <p:cNvSpPr txBox="1"/>
          <p:nvPr/>
        </p:nvSpPr>
        <p:spPr>
          <a:xfrm>
            <a:off x="899592" y="2067694"/>
            <a:ext cx="5472608" cy="923330"/>
          </a:xfrm>
          <a:prstGeom prst="rect">
            <a:avLst/>
          </a:prstGeom>
          <a:noFill/>
        </p:spPr>
        <p:txBody>
          <a:bodyPr wrap="square" rtlCol="0">
            <a:spAutoFit/>
          </a:bodyPr>
          <a:lstStyle/>
          <a:p>
            <a:r>
              <a:rPr lang="pl-PL" dirty="0"/>
              <a:t>We </a:t>
            </a:r>
            <a:r>
              <a:rPr lang="pl-PL" dirty="0" err="1"/>
              <a:t>are</a:t>
            </a:r>
            <a:r>
              <a:rPr lang="pl-PL" dirty="0"/>
              <a:t> </a:t>
            </a:r>
            <a:r>
              <a:rPr lang="pl-PL" dirty="0" err="1"/>
              <a:t>studying</a:t>
            </a:r>
            <a:r>
              <a:rPr lang="pl-PL" dirty="0"/>
              <a:t> </a:t>
            </a:r>
            <a:r>
              <a:rPr lang="pl-PL" dirty="0" err="1"/>
              <a:t>Geoinformatics</a:t>
            </a:r>
            <a:r>
              <a:rPr lang="pl-PL" dirty="0"/>
              <a:t> </a:t>
            </a:r>
            <a:r>
              <a:rPr lang="pl-PL" dirty="0" err="1"/>
              <a:t>at</a:t>
            </a:r>
            <a:r>
              <a:rPr lang="pl-PL" dirty="0"/>
              <a:t> UMCS and w</a:t>
            </a:r>
            <a:r>
              <a:rPr lang="en-US" dirty="0"/>
              <a:t>e are working on a scientific project dealing with the study of vegetation in the Lublin Province.</a:t>
            </a:r>
            <a:r>
              <a:rPr lang="pl-PL" dirty="0"/>
              <a:t> </a:t>
            </a:r>
          </a:p>
        </p:txBody>
      </p:sp>
      <p:sp>
        <p:nvSpPr>
          <p:cNvPr id="8" name="pole tekstowe 7">
            <a:extLst>
              <a:ext uri="{FF2B5EF4-FFF2-40B4-BE49-F238E27FC236}">
                <a16:creationId xmlns:a16="http://schemas.microsoft.com/office/drawing/2014/main" id="{9E1B8624-5B0E-4653-A52D-B3EC1788B240}"/>
              </a:ext>
            </a:extLst>
          </p:cNvPr>
          <p:cNvSpPr txBox="1"/>
          <p:nvPr/>
        </p:nvSpPr>
        <p:spPr>
          <a:xfrm>
            <a:off x="971600" y="3363838"/>
            <a:ext cx="5976664" cy="738664"/>
          </a:xfrm>
          <a:prstGeom prst="rect">
            <a:avLst/>
          </a:prstGeom>
          <a:noFill/>
        </p:spPr>
        <p:txBody>
          <a:bodyPr wrap="square" rtlCol="0">
            <a:spAutoFit/>
          </a:bodyPr>
          <a:lstStyle/>
          <a:p>
            <a:r>
              <a:rPr lang="pl-PL" sz="1400" dirty="0"/>
              <a:t>Email </a:t>
            </a:r>
            <a:r>
              <a:rPr lang="pl-PL" sz="1400" dirty="0" err="1"/>
              <a:t>address</a:t>
            </a:r>
            <a:r>
              <a:rPr lang="pl-PL" sz="1400" dirty="0"/>
              <a:t>:</a:t>
            </a:r>
          </a:p>
          <a:p>
            <a:endParaRPr lang="pl-PL" sz="1400" dirty="0"/>
          </a:p>
          <a:p>
            <a:r>
              <a:rPr lang="pl-PL" sz="1400" dirty="0"/>
              <a:t>tomasz.wwlodarczyk@interia.eu	krystian.typek@gmail.com</a:t>
            </a:r>
          </a:p>
        </p:txBody>
      </p:sp>
    </p:spTree>
    <p:extLst>
      <p:ext uri="{BB962C8B-B14F-4D97-AF65-F5344CB8AC3E}">
        <p14:creationId xmlns:p14="http://schemas.microsoft.com/office/powerpoint/2010/main" val="212193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pl-PL" dirty="0"/>
              <a:t>Tomasz Włodarczyk</a:t>
            </a:r>
          </a:p>
          <a:p>
            <a:r>
              <a:rPr lang="pl-PL" dirty="0"/>
              <a:t>Krystian Typek</a:t>
            </a:r>
            <a:endParaRPr lang="fi-FI" dirty="0"/>
          </a:p>
        </p:txBody>
      </p:sp>
      <p:sp>
        <p:nvSpPr>
          <p:cNvPr id="5" name="Otsikko 4"/>
          <p:cNvSpPr>
            <a:spLocks noGrp="1"/>
          </p:cNvSpPr>
          <p:nvPr>
            <p:ph type="title"/>
          </p:nvPr>
        </p:nvSpPr>
        <p:spPr>
          <a:xfrm>
            <a:off x="616959" y="1728862"/>
            <a:ext cx="3234961" cy="1164805"/>
          </a:xfrm>
        </p:spPr>
        <p:txBody>
          <a:bodyPr/>
          <a:lstStyle/>
          <a:p>
            <a:r>
              <a:rPr lang="fi-FI" dirty="0" err="1"/>
              <a:t>Thank</a:t>
            </a:r>
            <a:r>
              <a:rPr lang="fi-FI" dirty="0"/>
              <a:t> </a:t>
            </a:r>
            <a:r>
              <a:rPr lang="fi-FI" dirty="0" err="1"/>
              <a:t>you</a:t>
            </a:r>
            <a:r>
              <a:rPr lang="fi-FI" dirty="0"/>
              <a:t>!</a:t>
            </a:r>
          </a:p>
        </p:txBody>
      </p:sp>
      <p:sp>
        <p:nvSpPr>
          <p:cNvPr id="10" name="Text Placeholder 9">
            <a:extLst>
              <a:ext uri="{FF2B5EF4-FFF2-40B4-BE49-F238E27FC236}">
                <a16:creationId xmlns:a16="http://schemas.microsoft.com/office/drawing/2014/main" id="{184D4307-2F49-4605-9B6B-5B5741CE9D22}"/>
              </a:ext>
            </a:extLst>
          </p:cNvPr>
          <p:cNvSpPr>
            <a:spLocks noGrp="1"/>
          </p:cNvSpPr>
          <p:nvPr>
            <p:ph type="body" idx="14"/>
          </p:nvPr>
        </p:nvSpPr>
        <p:spPr>
          <a:xfrm>
            <a:off x="611560" y="3075358"/>
            <a:ext cx="3240360" cy="1080568"/>
          </a:xfrm>
        </p:spPr>
        <p:txBody>
          <a:bodyPr/>
          <a:lstStyle/>
          <a:p>
            <a:endParaRPr lang="fi-FI" dirty="0"/>
          </a:p>
        </p:txBody>
      </p:sp>
      <p:sp>
        <p:nvSpPr>
          <p:cNvPr id="2" name="Päivämäärän paikkamerkki 1"/>
          <p:cNvSpPr>
            <a:spLocks noGrp="1"/>
          </p:cNvSpPr>
          <p:nvPr>
            <p:ph type="dt" sz="half" idx="2"/>
          </p:nvPr>
        </p:nvSpPr>
        <p:spPr/>
        <p:txBody>
          <a:bodyPr/>
          <a:lstStyle/>
          <a:p>
            <a:fld id="{E4FC61B5-AE54-4498-8445-A5EE6330D7C6}" type="datetime1">
              <a:rPr lang="fi-FI" smtClean="0"/>
              <a:t>27.4.2019</a:t>
            </a:fld>
            <a:endParaRPr lang="fi-FI"/>
          </a:p>
        </p:txBody>
      </p:sp>
      <p:pic>
        <p:nvPicPr>
          <p:cNvPr id="7" name="Kuva 6">
            <a:extLst>
              <a:ext uri="{FF2B5EF4-FFF2-40B4-BE49-F238E27FC236}">
                <a16:creationId xmlns:a16="http://schemas.microsoft.com/office/drawing/2014/main" id="{8D40C1F6-3B57-4055-A73F-3F5F726F7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915566"/>
            <a:ext cx="3310415" cy="3133616"/>
          </a:xfrm>
          <a:prstGeom prst="rect">
            <a:avLst/>
          </a:prstGeom>
        </p:spPr>
      </p:pic>
    </p:spTree>
    <p:extLst>
      <p:ext uri="{BB962C8B-B14F-4D97-AF65-F5344CB8AC3E}">
        <p14:creationId xmlns:p14="http://schemas.microsoft.com/office/powerpoint/2010/main" val="391709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28F950C-DAE0-4E0A-B84A-FED8EE284459}"/>
              </a:ext>
            </a:extLst>
          </p:cNvPr>
          <p:cNvSpPr>
            <a:spLocks noGrp="1"/>
          </p:cNvSpPr>
          <p:nvPr>
            <p:ph type="title"/>
          </p:nvPr>
        </p:nvSpPr>
        <p:spPr/>
        <p:txBody>
          <a:bodyPr>
            <a:noAutofit/>
          </a:bodyPr>
          <a:lstStyle/>
          <a:p>
            <a:r>
              <a:rPr lang="pl-PL" sz="4000" dirty="0" err="1"/>
              <a:t>Main</a:t>
            </a:r>
            <a:r>
              <a:rPr lang="pl-PL" sz="4000" dirty="0"/>
              <a:t> </a:t>
            </a:r>
            <a:r>
              <a:rPr lang="pl-PL" sz="4000" dirty="0" err="1"/>
              <a:t>purpose</a:t>
            </a:r>
            <a:endParaRPr lang="fi-FI" sz="4000" dirty="0"/>
          </a:p>
        </p:txBody>
      </p:sp>
      <p:sp>
        <p:nvSpPr>
          <p:cNvPr id="11" name="Content Placeholder 10">
            <a:extLst>
              <a:ext uri="{FF2B5EF4-FFF2-40B4-BE49-F238E27FC236}">
                <a16:creationId xmlns:a16="http://schemas.microsoft.com/office/drawing/2014/main" id="{AFE00637-12C8-4CEC-BDA3-9593D9E1835C}"/>
              </a:ext>
            </a:extLst>
          </p:cNvPr>
          <p:cNvSpPr>
            <a:spLocks noGrp="1"/>
          </p:cNvSpPr>
          <p:nvPr>
            <p:ph idx="1"/>
          </p:nvPr>
        </p:nvSpPr>
        <p:spPr>
          <a:xfrm>
            <a:off x="468000" y="1491630"/>
            <a:ext cx="7211144" cy="2555171"/>
          </a:xfrm>
        </p:spPr>
        <p:txBody>
          <a:bodyPr>
            <a:noAutofit/>
          </a:bodyPr>
          <a:lstStyle/>
          <a:p>
            <a:r>
              <a:rPr lang="pl-PL" sz="2800" dirty="0"/>
              <a:t>Automation of </a:t>
            </a:r>
            <a:r>
              <a:rPr lang="pl-PL" sz="2800" dirty="0" err="1"/>
              <a:t>measurements</a:t>
            </a:r>
            <a:r>
              <a:rPr lang="pl-PL" sz="2800" dirty="0"/>
              <a:t> for </a:t>
            </a:r>
            <a:r>
              <a:rPr lang="pl-PL" sz="2800" dirty="0" err="1"/>
              <a:t>more</a:t>
            </a:r>
            <a:r>
              <a:rPr lang="pl-PL" sz="2800" dirty="0"/>
              <a:t> </a:t>
            </a:r>
            <a:r>
              <a:rPr lang="pl-PL" sz="2800" dirty="0" err="1"/>
              <a:t>accurate</a:t>
            </a:r>
            <a:r>
              <a:rPr lang="pl-PL" sz="2800" dirty="0"/>
              <a:t> </a:t>
            </a:r>
            <a:r>
              <a:rPr lang="pl-PL" sz="2800" dirty="0" err="1"/>
              <a:t>estimation</a:t>
            </a:r>
            <a:r>
              <a:rPr lang="pl-PL" sz="2800" dirty="0"/>
              <a:t> of </a:t>
            </a:r>
            <a:r>
              <a:rPr lang="pl-PL" sz="2800" dirty="0" err="1"/>
              <a:t>risks</a:t>
            </a:r>
            <a:r>
              <a:rPr lang="pl-PL" sz="2800" dirty="0"/>
              <a:t> and </a:t>
            </a:r>
            <a:r>
              <a:rPr lang="pl-PL" sz="2800" dirty="0" err="1"/>
              <a:t>potential</a:t>
            </a:r>
            <a:r>
              <a:rPr lang="pl-PL" sz="2800" dirty="0"/>
              <a:t> </a:t>
            </a:r>
            <a:r>
              <a:rPr lang="pl-PL" sz="2800" dirty="0" err="1"/>
              <a:t>losses</a:t>
            </a:r>
            <a:r>
              <a:rPr lang="pl-PL" sz="2800" dirty="0"/>
              <a:t> </a:t>
            </a:r>
            <a:r>
              <a:rPr lang="pl-PL" sz="2800" dirty="0" err="1"/>
              <a:t>associated</a:t>
            </a:r>
            <a:r>
              <a:rPr lang="pl-PL" sz="2800" dirty="0"/>
              <a:t> with </a:t>
            </a:r>
            <a:r>
              <a:rPr lang="pl-PL" sz="2800" dirty="0" err="1"/>
              <a:t>flooding</a:t>
            </a:r>
            <a:r>
              <a:rPr lang="pl-PL" sz="2800" dirty="0"/>
              <a:t>.</a:t>
            </a:r>
          </a:p>
          <a:p>
            <a:r>
              <a:rPr lang="pl-PL" sz="2800" dirty="0"/>
              <a:t>Assistance in </a:t>
            </a:r>
            <a:r>
              <a:rPr lang="pl-PL" sz="2800" dirty="0" err="1"/>
              <a:t>finding</a:t>
            </a:r>
            <a:r>
              <a:rPr lang="pl-PL" sz="2800" dirty="0"/>
              <a:t> </a:t>
            </a:r>
            <a:r>
              <a:rPr lang="pl-PL" sz="2800" dirty="0" err="1"/>
              <a:t>solutions</a:t>
            </a:r>
            <a:r>
              <a:rPr lang="pl-PL" sz="2800" dirty="0"/>
              <a:t> to </a:t>
            </a:r>
            <a:r>
              <a:rPr lang="pl-PL" sz="2800" dirty="0" err="1"/>
              <a:t>prevent</a:t>
            </a:r>
            <a:r>
              <a:rPr lang="pl-PL" sz="2800" dirty="0"/>
              <a:t> </a:t>
            </a:r>
            <a:r>
              <a:rPr lang="pl-PL" sz="2800" dirty="0" err="1"/>
              <a:t>flooding</a:t>
            </a:r>
            <a:r>
              <a:rPr lang="pl-PL" sz="2800" dirty="0"/>
              <a:t> </a:t>
            </a:r>
            <a:r>
              <a:rPr lang="pl-PL" sz="2800" dirty="0" err="1"/>
              <a:t>or</a:t>
            </a:r>
            <a:r>
              <a:rPr lang="pl-PL" sz="2800" dirty="0"/>
              <a:t> to </a:t>
            </a:r>
            <a:r>
              <a:rPr lang="pl-PL" sz="2800" dirty="0" err="1"/>
              <a:t>reduce</a:t>
            </a:r>
            <a:r>
              <a:rPr lang="pl-PL" sz="2800" dirty="0"/>
              <a:t> post </a:t>
            </a:r>
            <a:r>
              <a:rPr lang="pl-PL" sz="2800" dirty="0" err="1"/>
              <a:t>flood</a:t>
            </a:r>
            <a:r>
              <a:rPr lang="pl-PL" sz="2800" dirty="0"/>
              <a:t> </a:t>
            </a:r>
            <a:r>
              <a:rPr lang="pl-PL" sz="2800" dirty="0" err="1"/>
              <a:t>damage</a:t>
            </a:r>
            <a:r>
              <a:rPr lang="pl-PL" sz="2800" dirty="0"/>
              <a:t>.</a:t>
            </a:r>
            <a:endParaRPr lang="fi-FI" sz="2800" dirty="0"/>
          </a:p>
        </p:txBody>
      </p:sp>
      <p:sp>
        <p:nvSpPr>
          <p:cNvPr id="6" name="Alatunnisteen paikkamerkki 5"/>
          <p:cNvSpPr>
            <a:spLocks noGrp="1"/>
          </p:cNvSpPr>
          <p:nvPr>
            <p:ph type="ftr" sz="quarter" idx="3"/>
          </p:nvPr>
        </p:nvSpPr>
        <p:spPr/>
        <p:txBody>
          <a:bodyPr/>
          <a:lstStyle/>
          <a:p>
            <a:r>
              <a:rPr lang="pl-PL" dirty="0"/>
              <a:t>Tomasz Włodarczyk</a:t>
            </a:r>
          </a:p>
          <a:p>
            <a:r>
              <a:rPr lang="pl-PL" dirty="0"/>
              <a:t>Krystian Typek</a:t>
            </a:r>
            <a:endParaRPr lang="fi-FI" dirty="0"/>
          </a:p>
        </p:txBody>
      </p:sp>
      <p:sp>
        <p:nvSpPr>
          <p:cNvPr id="4" name="Päivämäärän paikkamerkki 3"/>
          <p:cNvSpPr>
            <a:spLocks noGrp="1"/>
          </p:cNvSpPr>
          <p:nvPr>
            <p:ph type="dt" sz="half" idx="2"/>
          </p:nvPr>
        </p:nvSpPr>
        <p:spPr/>
        <p:txBody>
          <a:bodyPr/>
          <a:lstStyle/>
          <a:p>
            <a:fld id="{F320921B-C6B3-4B41-A457-98A8F6C8A5CA}" type="datetime1">
              <a:rPr lang="fi-FI" smtClean="0"/>
              <a:t>27.4.2019</a:t>
            </a:fld>
            <a:endParaRPr lang="fi-FI" dirty="0"/>
          </a:p>
        </p:txBody>
      </p:sp>
    </p:spTree>
    <p:extLst>
      <p:ext uri="{BB962C8B-B14F-4D97-AF65-F5344CB8AC3E}">
        <p14:creationId xmlns:p14="http://schemas.microsoft.com/office/powerpoint/2010/main" val="25617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Suorakulmio 5"/>
          <p:cNvSpPr/>
          <p:nvPr/>
        </p:nvSpPr>
        <p:spPr>
          <a:xfrm>
            <a:off x="0" y="-1"/>
            <a:ext cx="9144000" cy="4492800"/>
          </a:xfrm>
          <a:prstGeom prst="rect">
            <a:avLst/>
          </a:prstGeom>
          <a:gradFill>
            <a:gsLst>
              <a:gs pos="0">
                <a:schemeClr val="accent1"/>
              </a:gs>
              <a:gs pos="36000">
                <a:schemeClr val="accent1">
                  <a:alpha val="65000"/>
                </a:schemeClr>
              </a:gs>
              <a:gs pos="100000">
                <a:schemeClr val="accent5"/>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gn="ctr">
              <a:buFont typeface="Arial" panose="020B0604020202020204" pitchFamily="34" charset="0"/>
              <a:buChar char="•"/>
            </a:pPr>
            <a:endParaRPr lang="fi-FI" dirty="0"/>
          </a:p>
        </p:txBody>
      </p:sp>
      <p:sp>
        <p:nvSpPr>
          <p:cNvPr id="3" name="Alatunnisteen paikkamerkki 2"/>
          <p:cNvSpPr>
            <a:spLocks noGrp="1"/>
          </p:cNvSpPr>
          <p:nvPr>
            <p:ph type="ftr" sz="quarter" idx="11"/>
          </p:nvPr>
        </p:nvSpPr>
        <p:spPr>
          <a:xfrm>
            <a:off x="6228184" y="4784949"/>
            <a:ext cx="2592288" cy="273844"/>
          </a:xfrm>
        </p:spPr>
        <p:txBody>
          <a:bodyPr/>
          <a:lstStyle/>
          <a:p>
            <a:r>
              <a:rPr lang="pl-PL" dirty="0"/>
              <a:t>Tomasz Włodarczyk</a:t>
            </a:r>
          </a:p>
          <a:p>
            <a:r>
              <a:rPr lang="pl-PL" dirty="0"/>
              <a:t>Krystian Typek</a:t>
            </a:r>
            <a:endParaRPr lang="fi-FI" dirty="0"/>
          </a:p>
        </p:txBody>
      </p:sp>
      <p:sp>
        <p:nvSpPr>
          <p:cNvPr id="2" name="Päivämäärän paikkamerkki 1"/>
          <p:cNvSpPr>
            <a:spLocks noGrp="1"/>
          </p:cNvSpPr>
          <p:nvPr>
            <p:ph type="dt" sz="half" idx="2"/>
          </p:nvPr>
        </p:nvSpPr>
        <p:spPr>
          <a:xfrm>
            <a:off x="5076056" y="4784400"/>
            <a:ext cx="936104" cy="273844"/>
          </a:xfrm>
        </p:spPr>
        <p:txBody>
          <a:bodyPr/>
          <a:lstStyle/>
          <a:p>
            <a:fld id="{826D6AE8-0C8B-4F74-8D37-89A8FB805A13}" type="datetime1">
              <a:rPr lang="fi-FI" smtClean="0"/>
              <a:t>27.4.2019</a:t>
            </a:fld>
            <a:endParaRPr lang="fi-FI" dirty="0"/>
          </a:p>
        </p:txBody>
      </p:sp>
      <p:pic>
        <p:nvPicPr>
          <p:cNvPr id="8" name="Kuva 7">
            <a:extLst>
              <a:ext uri="{FF2B5EF4-FFF2-40B4-BE49-F238E27FC236}">
                <a16:creationId xmlns:a16="http://schemas.microsoft.com/office/drawing/2014/main" id="{DB3BFF74-0D81-4BBF-B5B4-0948A5FE7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195486"/>
            <a:ext cx="1237230" cy="1441951"/>
          </a:xfrm>
          <a:prstGeom prst="rect">
            <a:avLst/>
          </a:prstGeom>
        </p:spPr>
      </p:pic>
      <p:sp>
        <p:nvSpPr>
          <p:cNvPr id="10" name="Ellipsi 4">
            <a:extLst>
              <a:ext uri="{FF2B5EF4-FFF2-40B4-BE49-F238E27FC236}">
                <a16:creationId xmlns:a16="http://schemas.microsoft.com/office/drawing/2014/main" id="{59A66DBE-EF92-43AF-BEBE-BA306F93B114}"/>
              </a:ext>
            </a:extLst>
          </p:cNvPr>
          <p:cNvSpPr/>
          <p:nvPr/>
        </p:nvSpPr>
        <p:spPr>
          <a:xfrm>
            <a:off x="484994" y="555527"/>
            <a:ext cx="2427287" cy="2427287"/>
          </a:xfrm>
          <a:prstGeom prst="ellipse">
            <a:avLst/>
          </a:prstGeom>
          <a:solidFill>
            <a:srgbClr val="03AB9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sz="5400" b="1" dirty="0"/>
              <a:t>DATA</a:t>
            </a:r>
            <a:endParaRPr lang="fi-FI" sz="5400" b="1" dirty="0"/>
          </a:p>
        </p:txBody>
      </p:sp>
      <p:sp>
        <p:nvSpPr>
          <p:cNvPr id="11" name="Sisällön paikkamerkki 5"/>
          <p:cNvSpPr txBox="1">
            <a:spLocks/>
          </p:cNvSpPr>
          <p:nvPr/>
        </p:nvSpPr>
        <p:spPr>
          <a:xfrm>
            <a:off x="484994" y="1059582"/>
            <a:ext cx="2427287" cy="2296164"/>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rgbClr val="009AA6"/>
              </a:buClr>
              <a:buFont typeface="Wingdings" panose="05000000000000000000" pitchFamily="2" charset="2"/>
              <a:buNone/>
              <a:defRPr sz="16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009AA6"/>
              </a:buClr>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009AA6"/>
              </a:buClr>
              <a:buFont typeface="Wingdings" panose="05000000000000000000" pitchFamily="2" charset="2"/>
              <a:buNone/>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009AA6"/>
              </a:buClr>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rgbClr val="009AA6"/>
              </a:buClr>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endParaRPr lang="fi-FI" sz="2400" dirty="0">
              <a:latin typeface="+mj-lt"/>
            </a:endParaRPr>
          </a:p>
        </p:txBody>
      </p:sp>
      <p:sp>
        <p:nvSpPr>
          <p:cNvPr id="4" name="pole tekstowe 3">
            <a:extLst>
              <a:ext uri="{FF2B5EF4-FFF2-40B4-BE49-F238E27FC236}">
                <a16:creationId xmlns:a16="http://schemas.microsoft.com/office/drawing/2014/main" id="{87A05904-8F15-47AA-A7EA-160E3E79E471}"/>
              </a:ext>
            </a:extLst>
          </p:cNvPr>
          <p:cNvSpPr txBox="1"/>
          <p:nvPr/>
        </p:nvSpPr>
        <p:spPr>
          <a:xfrm>
            <a:off x="3397275" y="1819309"/>
            <a:ext cx="4824536" cy="1569660"/>
          </a:xfrm>
          <a:prstGeom prst="rect">
            <a:avLst/>
          </a:prstGeom>
          <a:noFill/>
        </p:spPr>
        <p:txBody>
          <a:bodyPr wrap="square" rtlCol="0">
            <a:spAutoFit/>
          </a:bodyPr>
          <a:lstStyle/>
          <a:p>
            <a:pPr marL="285750" indent="-285750">
              <a:buFont typeface="Arial" panose="020B0604020202020204" pitchFamily="34" charset="0"/>
              <a:buChar char="•"/>
            </a:pPr>
            <a:r>
              <a:rPr lang="pl-PL" sz="2400" dirty="0">
                <a:solidFill>
                  <a:schemeClr val="bg1"/>
                </a:solidFill>
              </a:rPr>
              <a:t>Digital </a:t>
            </a:r>
            <a:r>
              <a:rPr lang="pl-PL" sz="2400" dirty="0" err="1">
                <a:solidFill>
                  <a:schemeClr val="bg1"/>
                </a:solidFill>
              </a:rPr>
              <a:t>Elevation</a:t>
            </a:r>
            <a:r>
              <a:rPr lang="pl-PL" sz="2400" dirty="0">
                <a:solidFill>
                  <a:schemeClr val="bg1"/>
                </a:solidFill>
              </a:rPr>
              <a:t> Model</a:t>
            </a:r>
          </a:p>
          <a:p>
            <a:pPr marL="285750" indent="-285750">
              <a:buFont typeface="Arial" panose="020B0604020202020204" pitchFamily="34" charset="0"/>
              <a:buChar char="•"/>
            </a:pPr>
            <a:r>
              <a:rPr lang="pl-PL" sz="2400" dirty="0">
                <a:solidFill>
                  <a:schemeClr val="bg1"/>
                </a:solidFill>
              </a:rPr>
              <a:t>Land </a:t>
            </a:r>
            <a:r>
              <a:rPr lang="pl-PL" sz="2400" dirty="0" err="1">
                <a:solidFill>
                  <a:schemeClr val="bg1"/>
                </a:solidFill>
              </a:rPr>
              <a:t>use</a:t>
            </a:r>
            <a:endParaRPr lang="pl-PL" sz="2400" dirty="0">
              <a:solidFill>
                <a:schemeClr val="bg1"/>
              </a:solidFill>
            </a:endParaRPr>
          </a:p>
          <a:p>
            <a:pPr marL="285750" indent="-285750">
              <a:buFont typeface="Arial" panose="020B0604020202020204" pitchFamily="34" charset="0"/>
              <a:buChar char="•"/>
            </a:pPr>
            <a:r>
              <a:rPr lang="pl-PL" sz="2400" dirty="0" err="1">
                <a:solidFill>
                  <a:schemeClr val="bg1"/>
                </a:solidFill>
              </a:rPr>
              <a:t>Weather</a:t>
            </a:r>
            <a:r>
              <a:rPr lang="pl-PL" sz="2400" dirty="0">
                <a:solidFill>
                  <a:schemeClr val="bg1"/>
                </a:solidFill>
              </a:rPr>
              <a:t> data</a:t>
            </a:r>
          </a:p>
          <a:p>
            <a:pPr marL="285750" indent="-285750">
              <a:buFont typeface="Arial" panose="020B0604020202020204" pitchFamily="34" charset="0"/>
              <a:buChar char="•"/>
            </a:pPr>
            <a:r>
              <a:rPr lang="pl-PL" sz="2400" dirty="0" err="1">
                <a:solidFill>
                  <a:schemeClr val="bg1"/>
                </a:solidFill>
              </a:rPr>
              <a:t>Measurements</a:t>
            </a:r>
            <a:r>
              <a:rPr lang="pl-PL" sz="2400" dirty="0">
                <a:solidFill>
                  <a:schemeClr val="bg1"/>
                </a:solidFill>
              </a:rPr>
              <a:t> of the </a:t>
            </a:r>
            <a:r>
              <a:rPr lang="pl-PL" sz="2400" dirty="0" err="1">
                <a:solidFill>
                  <a:schemeClr val="bg1"/>
                </a:solidFill>
              </a:rPr>
              <a:t>water</a:t>
            </a:r>
            <a:r>
              <a:rPr lang="pl-PL" sz="2400" dirty="0">
                <a:solidFill>
                  <a:schemeClr val="bg1"/>
                </a:solidFill>
              </a:rPr>
              <a:t> </a:t>
            </a:r>
            <a:r>
              <a:rPr lang="pl-PL" sz="2400" dirty="0" err="1">
                <a:solidFill>
                  <a:schemeClr val="bg1"/>
                </a:solidFill>
              </a:rPr>
              <a:t>level</a:t>
            </a:r>
            <a:endParaRPr lang="pl-PL" sz="2400" dirty="0">
              <a:solidFill>
                <a:schemeClr val="bg1"/>
              </a:solidFill>
            </a:endParaRPr>
          </a:p>
        </p:txBody>
      </p:sp>
      <p:sp>
        <p:nvSpPr>
          <p:cNvPr id="5" name="pole tekstowe 4">
            <a:extLst>
              <a:ext uri="{FF2B5EF4-FFF2-40B4-BE49-F238E27FC236}">
                <a16:creationId xmlns:a16="http://schemas.microsoft.com/office/drawing/2014/main" id="{59602CEC-DD16-4AC9-825F-20C925C0D380}"/>
              </a:ext>
            </a:extLst>
          </p:cNvPr>
          <p:cNvSpPr txBox="1"/>
          <p:nvPr/>
        </p:nvSpPr>
        <p:spPr>
          <a:xfrm>
            <a:off x="3347864" y="916461"/>
            <a:ext cx="4320480" cy="1015663"/>
          </a:xfrm>
          <a:prstGeom prst="rect">
            <a:avLst/>
          </a:prstGeom>
          <a:noFill/>
        </p:spPr>
        <p:txBody>
          <a:bodyPr wrap="square" rtlCol="0">
            <a:spAutoFit/>
          </a:bodyPr>
          <a:lstStyle/>
          <a:p>
            <a:r>
              <a:rPr lang="pl-PL" sz="3200" dirty="0">
                <a:solidFill>
                  <a:schemeClr val="bg1"/>
                </a:solidFill>
              </a:rPr>
              <a:t>How we </a:t>
            </a:r>
            <a:r>
              <a:rPr lang="pl-PL" sz="3200" dirty="0" err="1">
                <a:solidFill>
                  <a:schemeClr val="bg1"/>
                </a:solidFill>
              </a:rPr>
              <a:t>use</a:t>
            </a:r>
            <a:r>
              <a:rPr lang="pl-PL" sz="3200" dirty="0">
                <a:solidFill>
                  <a:schemeClr val="bg1"/>
                </a:solidFill>
              </a:rPr>
              <a:t> </a:t>
            </a:r>
            <a:r>
              <a:rPr lang="pl-PL" sz="3200" dirty="0" err="1">
                <a:solidFill>
                  <a:schemeClr val="bg1"/>
                </a:solidFill>
              </a:rPr>
              <a:t>satellite</a:t>
            </a:r>
            <a:r>
              <a:rPr lang="pl-PL" sz="3200" dirty="0">
                <a:solidFill>
                  <a:schemeClr val="bg1"/>
                </a:solidFill>
              </a:rPr>
              <a:t>?</a:t>
            </a:r>
          </a:p>
          <a:p>
            <a:r>
              <a:rPr lang="pl-PL" sz="2800" dirty="0">
                <a:solidFill>
                  <a:schemeClr val="bg1"/>
                </a:solidFill>
              </a:rPr>
              <a:t>To </a:t>
            </a:r>
            <a:r>
              <a:rPr lang="pl-PL" sz="2800" dirty="0" err="1">
                <a:solidFill>
                  <a:schemeClr val="bg1"/>
                </a:solidFill>
              </a:rPr>
              <a:t>acquire</a:t>
            </a:r>
            <a:r>
              <a:rPr lang="pl-PL" sz="2800" dirty="0">
                <a:solidFill>
                  <a:schemeClr val="bg1"/>
                </a:solidFill>
              </a:rPr>
              <a:t>: </a:t>
            </a:r>
          </a:p>
        </p:txBody>
      </p:sp>
    </p:spTree>
    <p:extLst>
      <p:ext uri="{BB962C8B-B14F-4D97-AF65-F5344CB8AC3E}">
        <p14:creationId xmlns:p14="http://schemas.microsoft.com/office/powerpoint/2010/main" val="266086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633E68D-718F-4EF4-86D2-316DAEF631CF}"/>
              </a:ext>
            </a:extLst>
          </p:cNvPr>
          <p:cNvSpPr>
            <a:spLocks noGrp="1"/>
          </p:cNvSpPr>
          <p:nvPr>
            <p:ph type="title"/>
          </p:nvPr>
        </p:nvSpPr>
        <p:spPr>
          <a:xfrm>
            <a:off x="468000" y="331200"/>
            <a:ext cx="7272352" cy="656374"/>
          </a:xfrm>
        </p:spPr>
        <p:txBody>
          <a:bodyPr>
            <a:noAutofit/>
          </a:bodyPr>
          <a:lstStyle/>
          <a:p>
            <a:r>
              <a:rPr lang="pl-PL" sz="4000" dirty="0" err="1"/>
              <a:t>Example</a:t>
            </a:r>
            <a:r>
              <a:rPr lang="pl-PL" sz="4000" dirty="0"/>
              <a:t> </a:t>
            </a:r>
            <a:r>
              <a:rPr lang="pl-PL" sz="4000" dirty="0" err="1"/>
              <a:t>methods</a:t>
            </a:r>
            <a:r>
              <a:rPr lang="pl-PL" sz="4000" dirty="0"/>
              <a:t> in GIS software</a:t>
            </a:r>
            <a:endParaRPr lang="fi-FI" sz="4000" dirty="0"/>
          </a:p>
        </p:txBody>
      </p:sp>
      <p:sp>
        <p:nvSpPr>
          <p:cNvPr id="11" name="Content Placeholder 10">
            <a:extLst>
              <a:ext uri="{FF2B5EF4-FFF2-40B4-BE49-F238E27FC236}">
                <a16:creationId xmlns:a16="http://schemas.microsoft.com/office/drawing/2014/main" id="{250A8165-CA01-4C9B-8D9B-63457676E10F}"/>
              </a:ext>
            </a:extLst>
          </p:cNvPr>
          <p:cNvSpPr>
            <a:spLocks noGrp="1"/>
          </p:cNvSpPr>
          <p:nvPr>
            <p:ph sz="half" idx="1"/>
          </p:nvPr>
        </p:nvSpPr>
        <p:spPr>
          <a:xfrm>
            <a:off x="457200" y="1419622"/>
            <a:ext cx="7571184" cy="2905596"/>
          </a:xfrm>
        </p:spPr>
        <p:txBody>
          <a:bodyPr>
            <a:normAutofit/>
          </a:bodyPr>
          <a:lstStyle/>
          <a:p>
            <a:pPr>
              <a:buFont typeface="Courier New" panose="02070309020205020404" pitchFamily="49" charset="0"/>
              <a:buChar char="o"/>
            </a:pPr>
            <a:r>
              <a:rPr lang="pl-PL" sz="2800" dirty="0" err="1"/>
              <a:t>Parametrization</a:t>
            </a:r>
            <a:r>
              <a:rPr lang="pl-PL" sz="2800" dirty="0"/>
              <a:t> of the </a:t>
            </a:r>
            <a:r>
              <a:rPr lang="pl-PL" sz="2800" dirty="0" err="1"/>
              <a:t>terrain</a:t>
            </a:r>
            <a:r>
              <a:rPr lang="pl-PL" sz="2800" dirty="0"/>
              <a:t>:</a:t>
            </a:r>
          </a:p>
          <a:p>
            <a:pPr lvl="1"/>
            <a:r>
              <a:rPr lang="pl-PL" sz="2200" dirty="0" err="1"/>
              <a:t>relative</a:t>
            </a:r>
            <a:r>
              <a:rPr lang="pl-PL" sz="2200" dirty="0"/>
              <a:t> and </a:t>
            </a:r>
            <a:r>
              <a:rPr lang="pl-PL" sz="2200" dirty="0" err="1"/>
              <a:t>absolute</a:t>
            </a:r>
            <a:r>
              <a:rPr lang="pl-PL" sz="2200" dirty="0"/>
              <a:t> </a:t>
            </a:r>
            <a:r>
              <a:rPr lang="pl-PL" sz="2200" dirty="0" err="1"/>
              <a:t>height</a:t>
            </a:r>
            <a:endParaRPr lang="pl-PL" sz="2200" dirty="0"/>
          </a:p>
          <a:p>
            <a:pPr lvl="1"/>
            <a:r>
              <a:rPr lang="pl-PL" sz="2200" dirty="0" err="1"/>
              <a:t>slope</a:t>
            </a:r>
            <a:r>
              <a:rPr lang="pl-PL" sz="2200" dirty="0"/>
              <a:t> and </a:t>
            </a:r>
            <a:r>
              <a:rPr lang="pl-PL" sz="2200" dirty="0" err="1"/>
              <a:t>aspect</a:t>
            </a:r>
            <a:endParaRPr lang="pl-PL" sz="2200" dirty="0"/>
          </a:p>
          <a:p>
            <a:pPr lvl="1"/>
            <a:r>
              <a:rPr lang="pl-PL" sz="2200" dirty="0" err="1"/>
              <a:t>transverse</a:t>
            </a:r>
            <a:r>
              <a:rPr lang="pl-PL" sz="2200" dirty="0"/>
              <a:t> and </a:t>
            </a:r>
            <a:r>
              <a:rPr lang="pl-PL" sz="2200" dirty="0" err="1"/>
              <a:t>longitudinal</a:t>
            </a:r>
            <a:r>
              <a:rPr lang="pl-PL" sz="2200" dirty="0"/>
              <a:t> profile</a:t>
            </a:r>
          </a:p>
          <a:p>
            <a:pPr lvl="1"/>
            <a:r>
              <a:rPr lang="pl-PL" sz="2200" dirty="0" err="1"/>
              <a:t>generating</a:t>
            </a:r>
            <a:r>
              <a:rPr lang="pl-PL" sz="2200" dirty="0"/>
              <a:t> a land-</a:t>
            </a:r>
            <a:r>
              <a:rPr lang="pl-PL" sz="2200" dirty="0" err="1"/>
              <a:t>use</a:t>
            </a:r>
            <a:r>
              <a:rPr lang="pl-PL" sz="2200" dirty="0"/>
              <a:t> model </a:t>
            </a:r>
          </a:p>
          <a:p>
            <a:pPr lvl="1"/>
            <a:endParaRPr lang="pl-PL" sz="2200" dirty="0"/>
          </a:p>
          <a:p>
            <a:pPr lvl="1"/>
            <a:endParaRPr lang="pl-PL" sz="2200" dirty="0"/>
          </a:p>
        </p:txBody>
      </p:sp>
      <p:sp>
        <p:nvSpPr>
          <p:cNvPr id="7" name="Alatunnisteen paikkamerkki 6"/>
          <p:cNvSpPr>
            <a:spLocks noGrp="1"/>
          </p:cNvSpPr>
          <p:nvPr>
            <p:ph type="ftr" sz="quarter" idx="3"/>
          </p:nvPr>
        </p:nvSpPr>
        <p:spPr/>
        <p:txBody>
          <a:bodyPr/>
          <a:lstStyle/>
          <a:p>
            <a:r>
              <a:rPr lang="pl-PL" dirty="0"/>
              <a:t>Tomasz Włodarczyk</a:t>
            </a:r>
          </a:p>
          <a:p>
            <a:r>
              <a:rPr lang="pl-PL" dirty="0"/>
              <a:t>Krystian Typek</a:t>
            </a:r>
            <a:endParaRPr lang="fi-FI" dirty="0"/>
          </a:p>
        </p:txBody>
      </p:sp>
      <p:sp>
        <p:nvSpPr>
          <p:cNvPr id="8" name="Päivämäärän paikkamerkki 1"/>
          <p:cNvSpPr>
            <a:spLocks noGrp="1"/>
          </p:cNvSpPr>
          <p:nvPr>
            <p:ph type="dt" sz="half" idx="10"/>
          </p:nvPr>
        </p:nvSpPr>
        <p:spPr/>
        <p:txBody>
          <a:bodyPr/>
          <a:lstStyle/>
          <a:p>
            <a:fld id="{8F493A6B-DA47-4D30-AF80-85DB597B309E}" type="datetime1">
              <a:rPr lang="fi-FI" smtClean="0"/>
              <a:t>27.4.2019</a:t>
            </a:fld>
            <a:endParaRPr lang="fi-FI" dirty="0"/>
          </a:p>
        </p:txBody>
      </p:sp>
    </p:spTree>
    <p:extLst>
      <p:ext uri="{BB962C8B-B14F-4D97-AF65-F5344CB8AC3E}">
        <p14:creationId xmlns:p14="http://schemas.microsoft.com/office/powerpoint/2010/main" val="319137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633E68D-718F-4EF4-86D2-316DAEF631CF}"/>
              </a:ext>
            </a:extLst>
          </p:cNvPr>
          <p:cNvSpPr>
            <a:spLocks noGrp="1"/>
          </p:cNvSpPr>
          <p:nvPr>
            <p:ph type="title"/>
          </p:nvPr>
        </p:nvSpPr>
        <p:spPr>
          <a:xfrm>
            <a:off x="468000" y="331200"/>
            <a:ext cx="7272352" cy="656374"/>
          </a:xfrm>
        </p:spPr>
        <p:txBody>
          <a:bodyPr>
            <a:noAutofit/>
          </a:bodyPr>
          <a:lstStyle/>
          <a:p>
            <a:r>
              <a:rPr lang="pl-PL" sz="4000" dirty="0" err="1"/>
              <a:t>Example</a:t>
            </a:r>
            <a:r>
              <a:rPr lang="pl-PL" sz="4000" dirty="0"/>
              <a:t> </a:t>
            </a:r>
            <a:r>
              <a:rPr lang="pl-PL" sz="4000" dirty="0" err="1"/>
              <a:t>methods</a:t>
            </a:r>
            <a:r>
              <a:rPr lang="pl-PL" sz="4000" dirty="0"/>
              <a:t> in GIS software</a:t>
            </a:r>
            <a:endParaRPr lang="fi-FI" sz="4000" dirty="0"/>
          </a:p>
        </p:txBody>
      </p:sp>
      <p:sp>
        <p:nvSpPr>
          <p:cNvPr id="11" name="Content Placeholder 10">
            <a:extLst>
              <a:ext uri="{FF2B5EF4-FFF2-40B4-BE49-F238E27FC236}">
                <a16:creationId xmlns:a16="http://schemas.microsoft.com/office/drawing/2014/main" id="{250A8165-CA01-4C9B-8D9B-63457676E10F}"/>
              </a:ext>
            </a:extLst>
          </p:cNvPr>
          <p:cNvSpPr>
            <a:spLocks noGrp="1"/>
          </p:cNvSpPr>
          <p:nvPr>
            <p:ph sz="half" idx="1"/>
          </p:nvPr>
        </p:nvSpPr>
        <p:spPr>
          <a:xfrm>
            <a:off x="457200" y="1419622"/>
            <a:ext cx="7571184" cy="2905596"/>
          </a:xfrm>
        </p:spPr>
        <p:txBody>
          <a:bodyPr>
            <a:normAutofit/>
          </a:bodyPr>
          <a:lstStyle/>
          <a:p>
            <a:pPr>
              <a:buFont typeface="Courier New" panose="02070309020205020404" pitchFamily="49" charset="0"/>
              <a:buChar char="o"/>
            </a:pPr>
            <a:r>
              <a:rPr lang="pl-PL" sz="2800" dirty="0" err="1"/>
              <a:t>Parametrization</a:t>
            </a:r>
            <a:r>
              <a:rPr lang="pl-PL" sz="2800" dirty="0"/>
              <a:t> of the </a:t>
            </a:r>
            <a:r>
              <a:rPr lang="pl-PL" sz="2800" dirty="0" err="1"/>
              <a:t>water</a:t>
            </a:r>
            <a:r>
              <a:rPr lang="pl-PL" sz="2800" dirty="0"/>
              <a:t> relations</a:t>
            </a:r>
          </a:p>
          <a:p>
            <a:pPr>
              <a:buFont typeface="Courier New" panose="02070309020205020404" pitchFamily="49" charset="0"/>
              <a:buChar char="o"/>
            </a:pPr>
            <a:r>
              <a:rPr lang="pl-PL" sz="2800" dirty="0" err="1"/>
              <a:t>Preparation</a:t>
            </a:r>
            <a:r>
              <a:rPr lang="pl-PL" sz="2800" dirty="0"/>
              <a:t> of data for </a:t>
            </a:r>
            <a:r>
              <a:rPr lang="pl-PL" sz="2800" dirty="0" err="1"/>
              <a:t>symulation</a:t>
            </a:r>
            <a:endParaRPr lang="pl-PL" sz="2800" dirty="0"/>
          </a:p>
          <a:p>
            <a:pPr>
              <a:buFont typeface="Courier New" panose="02070309020205020404" pitchFamily="49" charset="0"/>
              <a:buChar char="o"/>
            </a:pPr>
            <a:r>
              <a:rPr lang="pl-PL" sz="2800" dirty="0" err="1"/>
              <a:t>Visualization</a:t>
            </a:r>
            <a:r>
              <a:rPr lang="pl-PL" sz="2800" dirty="0"/>
              <a:t> of data</a:t>
            </a:r>
            <a:endParaRPr lang="pl-PL" sz="1800" dirty="0"/>
          </a:p>
          <a:p>
            <a:pPr lvl="1"/>
            <a:endParaRPr lang="pl-PL" sz="2200" dirty="0"/>
          </a:p>
          <a:p>
            <a:pPr lvl="1"/>
            <a:endParaRPr lang="pl-PL" sz="2200" dirty="0"/>
          </a:p>
        </p:txBody>
      </p:sp>
      <p:sp>
        <p:nvSpPr>
          <p:cNvPr id="7" name="Alatunnisteen paikkamerkki 6"/>
          <p:cNvSpPr>
            <a:spLocks noGrp="1"/>
          </p:cNvSpPr>
          <p:nvPr>
            <p:ph type="ftr" sz="quarter" idx="3"/>
          </p:nvPr>
        </p:nvSpPr>
        <p:spPr/>
        <p:txBody>
          <a:bodyPr/>
          <a:lstStyle/>
          <a:p>
            <a:r>
              <a:rPr lang="pl-PL" dirty="0"/>
              <a:t>Tomasz Włodarczyk</a:t>
            </a:r>
          </a:p>
          <a:p>
            <a:r>
              <a:rPr lang="pl-PL" dirty="0"/>
              <a:t>Krystian Typek</a:t>
            </a:r>
            <a:endParaRPr lang="fi-FI" dirty="0"/>
          </a:p>
        </p:txBody>
      </p:sp>
      <p:sp>
        <p:nvSpPr>
          <p:cNvPr id="8" name="Päivämäärän paikkamerkki 1"/>
          <p:cNvSpPr>
            <a:spLocks noGrp="1"/>
          </p:cNvSpPr>
          <p:nvPr>
            <p:ph type="dt" sz="half" idx="10"/>
          </p:nvPr>
        </p:nvSpPr>
        <p:spPr/>
        <p:txBody>
          <a:bodyPr/>
          <a:lstStyle/>
          <a:p>
            <a:fld id="{8F493A6B-DA47-4D30-AF80-85DB597B309E}" type="datetime1">
              <a:rPr lang="fi-FI" smtClean="0"/>
              <a:t>27.4.2019</a:t>
            </a:fld>
            <a:endParaRPr lang="fi-FI" dirty="0"/>
          </a:p>
        </p:txBody>
      </p:sp>
    </p:spTree>
    <p:extLst>
      <p:ext uri="{BB962C8B-B14F-4D97-AF65-F5344CB8AC3E}">
        <p14:creationId xmlns:p14="http://schemas.microsoft.com/office/powerpoint/2010/main" val="298002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Suorakulmio 5"/>
          <p:cNvSpPr/>
          <p:nvPr/>
        </p:nvSpPr>
        <p:spPr>
          <a:xfrm>
            <a:off x="0" y="-1"/>
            <a:ext cx="9144000" cy="4492800"/>
          </a:xfrm>
          <a:prstGeom prst="rect">
            <a:avLst/>
          </a:prstGeom>
          <a:gradFill>
            <a:gsLst>
              <a:gs pos="0">
                <a:schemeClr val="accent2"/>
              </a:gs>
              <a:gs pos="30000">
                <a:schemeClr val="accent2">
                  <a:alpha val="60000"/>
                </a:schemeClr>
              </a:gs>
              <a:gs pos="80000">
                <a:schemeClr val="accent1">
                  <a:alpha val="40000"/>
                </a:schemeClr>
              </a:gs>
              <a:gs pos="100000">
                <a:schemeClr val="accent1">
                  <a:alpha val="7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p:cNvSpPr>
            <a:spLocks noGrp="1"/>
          </p:cNvSpPr>
          <p:nvPr>
            <p:ph type="ftr" sz="quarter" idx="11"/>
          </p:nvPr>
        </p:nvSpPr>
        <p:spPr/>
        <p:txBody>
          <a:bodyPr/>
          <a:lstStyle/>
          <a:p>
            <a:r>
              <a:rPr lang="pl-PL" dirty="0"/>
              <a:t>Tomasz Włodarczyk</a:t>
            </a:r>
          </a:p>
          <a:p>
            <a:r>
              <a:rPr lang="pl-PL" dirty="0"/>
              <a:t>Krystian Typek</a:t>
            </a:r>
            <a:endParaRPr lang="fi-FI" dirty="0"/>
          </a:p>
        </p:txBody>
      </p:sp>
      <p:sp>
        <p:nvSpPr>
          <p:cNvPr id="2" name="Päivämäärän paikkamerkki 1"/>
          <p:cNvSpPr>
            <a:spLocks noGrp="1"/>
          </p:cNvSpPr>
          <p:nvPr>
            <p:ph type="dt" sz="half" idx="2"/>
          </p:nvPr>
        </p:nvSpPr>
        <p:spPr/>
        <p:txBody>
          <a:bodyPr/>
          <a:lstStyle/>
          <a:p>
            <a:fld id="{664F0B98-F880-468D-8031-E4F5F6005DC4}" type="datetime1">
              <a:rPr lang="fi-FI" smtClean="0"/>
              <a:t>27.4.2019</a:t>
            </a:fld>
            <a:endParaRPr lang="fi-FI" dirty="0"/>
          </a:p>
        </p:txBody>
      </p:sp>
      <p:pic>
        <p:nvPicPr>
          <p:cNvPr id="5" name="Kuva 4">
            <a:extLst>
              <a:ext uri="{FF2B5EF4-FFF2-40B4-BE49-F238E27FC236}">
                <a16:creationId xmlns:a16="http://schemas.microsoft.com/office/drawing/2014/main" id="{DB3BFF74-0D81-4BBF-B5B4-0948A5FE7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195486"/>
            <a:ext cx="1237230" cy="1441951"/>
          </a:xfrm>
          <a:prstGeom prst="rect">
            <a:avLst/>
          </a:prstGeom>
        </p:spPr>
      </p:pic>
      <p:sp>
        <p:nvSpPr>
          <p:cNvPr id="10" name="Sisällön paikkamerkki 5"/>
          <p:cNvSpPr txBox="1">
            <a:spLocks/>
          </p:cNvSpPr>
          <p:nvPr/>
        </p:nvSpPr>
        <p:spPr>
          <a:xfrm>
            <a:off x="683643" y="987574"/>
            <a:ext cx="2029988" cy="2296164"/>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rgbClr val="009AA6"/>
              </a:buClr>
              <a:buFont typeface="Wingdings" panose="05000000000000000000" pitchFamily="2" charset="2"/>
              <a:buNone/>
              <a:defRPr sz="16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009AA6"/>
              </a:buClr>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009AA6"/>
              </a:buClr>
              <a:buFont typeface="Wingdings" panose="05000000000000000000" pitchFamily="2" charset="2"/>
              <a:buNone/>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009AA6"/>
              </a:buClr>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rgbClr val="009AA6"/>
              </a:buClr>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endParaRPr lang="fi-FI" sz="2800" dirty="0">
              <a:latin typeface="+mj-lt"/>
            </a:endParaRPr>
          </a:p>
        </p:txBody>
      </p:sp>
      <p:sp>
        <p:nvSpPr>
          <p:cNvPr id="4" name="pole tekstowe 3">
            <a:extLst>
              <a:ext uri="{FF2B5EF4-FFF2-40B4-BE49-F238E27FC236}">
                <a16:creationId xmlns:a16="http://schemas.microsoft.com/office/drawing/2014/main" id="{706B0EE5-B805-47CD-B251-5A91F65F28F2}"/>
              </a:ext>
            </a:extLst>
          </p:cNvPr>
          <p:cNvSpPr txBox="1"/>
          <p:nvPr/>
        </p:nvSpPr>
        <p:spPr>
          <a:xfrm>
            <a:off x="589395" y="454796"/>
            <a:ext cx="4248472" cy="1169551"/>
          </a:xfrm>
          <a:prstGeom prst="rect">
            <a:avLst/>
          </a:prstGeom>
          <a:noFill/>
        </p:spPr>
        <p:txBody>
          <a:bodyPr wrap="square" rtlCol="0">
            <a:spAutoFit/>
          </a:bodyPr>
          <a:lstStyle/>
          <a:p>
            <a:r>
              <a:rPr lang="pl-PL" sz="5400" dirty="0">
                <a:solidFill>
                  <a:schemeClr val="bg1"/>
                </a:solidFill>
              </a:rPr>
              <a:t>POSSIBILITIES</a:t>
            </a:r>
          </a:p>
          <a:p>
            <a:r>
              <a:rPr lang="pl-PL" sz="1600" dirty="0">
                <a:solidFill>
                  <a:schemeClr val="bg1"/>
                </a:solidFill>
              </a:rPr>
              <a:t>(</a:t>
            </a:r>
            <a:r>
              <a:rPr lang="pl-PL" sz="1600" dirty="0" err="1">
                <a:solidFill>
                  <a:schemeClr val="bg1"/>
                </a:solidFill>
              </a:rPr>
              <a:t>are</a:t>
            </a:r>
            <a:r>
              <a:rPr lang="pl-PL" sz="1600" dirty="0">
                <a:solidFill>
                  <a:schemeClr val="bg1"/>
                </a:solidFill>
              </a:rPr>
              <a:t> dependent on the </a:t>
            </a:r>
            <a:r>
              <a:rPr lang="pl-PL" sz="1600" dirty="0" err="1">
                <a:solidFill>
                  <a:schemeClr val="bg1"/>
                </a:solidFill>
              </a:rPr>
              <a:t>recipient</a:t>
            </a:r>
            <a:r>
              <a:rPr lang="pl-PL" sz="1600" dirty="0">
                <a:solidFill>
                  <a:schemeClr val="bg1"/>
                </a:solidFill>
              </a:rPr>
              <a:t>) </a:t>
            </a:r>
          </a:p>
        </p:txBody>
      </p:sp>
      <p:sp>
        <p:nvSpPr>
          <p:cNvPr id="7" name="pole tekstowe 6">
            <a:extLst>
              <a:ext uri="{FF2B5EF4-FFF2-40B4-BE49-F238E27FC236}">
                <a16:creationId xmlns:a16="http://schemas.microsoft.com/office/drawing/2014/main" id="{0B7F64B0-6F12-4418-B440-5459C8DF1AB0}"/>
              </a:ext>
            </a:extLst>
          </p:cNvPr>
          <p:cNvSpPr txBox="1"/>
          <p:nvPr/>
        </p:nvSpPr>
        <p:spPr>
          <a:xfrm>
            <a:off x="683642" y="1805339"/>
            <a:ext cx="7344741" cy="2246769"/>
          </a:xfrm>
          <a:prstGeom prst="rect">
            <a:avLst/>
          </a:prstGeom>
          <a:noFill/>
        </p:spPr>
        <p:txBody>
          <a:bodyPr wrap="square" rtlCol="0">
            <a:spAutoFit/>
          </a:bodyPr>
          <a:lstStyle/>
          <a:p>
            <a:pPr marL="285750" indent="-285750">
              <a:buFont typeface="Arial" panose="020B0604020202020204" pitchFamily="34" charset="0"/>
              <a:buChar char="•"/>
            </a:pPr>
            <a:r>
              <a:rPr lang="pl-PL" sz="2000" dirty="0" err="1">
                <a:solidFill>
                  <a:schemeClr val="bg1"/>
                </a:solidFill>
              </a:rPr>
              <a:t>Early</a:t>
            </a:r>
            <a:r>
              <a:rPr lang="pl-PL" sz="2000" dirty="0">
                <a:solidFill>
                  <a:schemeClr val="bg1"/>
                </a:solidFill>
              </a:rPr>
              <a:t> </a:t>
            </a:r>
            <a:r>
              <a:rPr lang="pl-PL" sz="2000" dirty="0" err="1">
                <a:solidFill>
                  <a:schemeClr val="bg1"/>
                </a:solidFill>
              </a:rPr>
              <a:t>detection</a:t>
            </a:r>
            <a:r>
              <a:rPr lang="pl-PL" sz="2000" dirty="0">
                <a:solidFill>
                  <a:schemeClr val="bg1"/>
                </a:solidFill>
              </a:rPr>
              <a:t> of </a:t>
            </a:r>
            <a:r>
              <a:rPr lang="pl-PL" sz="2000" dirty="0" err="1">
                <a:solidFill>
                  <a:schemeClr val="bg1"/>
                </a:solidFill>
              </a:rPr>
              <a:t>floods</a:t>
            </a:r>
            <a:r>
              <a:rPr lang="pl-PL" sz="2000" dirty="0">
                <a:solidFill>
                  <a:schemeClr val="bg1"/>
                </a:solidFill>
              </a:rPr>
              <a:t> with high </a:t>
            </a:r>
            <a:r>
              <a:rPr lang="pl-PL" sz="2000" dirty="0" err="1">
                <a:solidFill>
                  <a:schemeClr val="bg1"/>
                </a:solidFill>
              </a:rPr>
              <a:t>probability</a:t>
            </a:r>
            <a:endParaRPr lang="pl-PL" sz="2000" dirty="0">
              <a:solidFill>
                <a:schemeClr val="bg1"/>
              </a:solidFill>
            </a:endParaRPr>
          </a:p>
          <a:p>
            <a:pPr marL="285750" indent="-285750">
              <a:buFont typeface="Arial" panose="020B0604020202020204" pitchFamily="34" charset="0"/>
              <a:buChar char="•"/>
            </a:pPr>
            <a:r>
              <a:rPr lang="pl-PL" sz="2000" dirty="0" err="1">
                <a:solidFill>
                  <a:schemeClr val="bg1"/>
                </a:solidFill>
              </a:rPr>
              <a:t>Selection</a:t>
            </a:r>
            <a:r>
              <a:rPr lang="pl-PL" sz="2000" dirty="0">
                <a:solidFill>
                  <a:schemeClr val="bg1"/>
                </a:solidFill>
              </a:rPr>
              <a:t> of </a:t>
            </a:r>
            <a:r>
              <a:rPr lang="pl-PL" sz="2000" dirty="0" err="1">
                <a:solidFill>
                  <a:schemeClr val="bg1"/>
                </a:solidFill>
              </a:rPr>
              <a:t>river</a:t>
            </a:r>
            <a:r>
              <a:rPr lang="pl-PL" sz="2000" dirty="0">
                <a:solidFill>
                  <a:schemeClr val="bg1"/>
                </a:solidFill>
              </a:rPr>
              <a:t> </a:t>
            </a:r>
            <a:r>
              <a:rPr lang="pl-PL" sz="2000" dirty="0" err="1">
                <a:solidFill>
                  <a:schemeClr val="bg1"/>
                </a:solidFill>
              </a:rPr>
              <a:t>sections</a:t>
            </a:r>
            <a:r>
              <a:rPr lang="pl-PL" sz="2000" dirty="0">
                <a:solidFill>
                  <a:schemeClr val="bg1"/>
                </a:solidFill>
              </a:rPr>
              <a:t> to be </a:t>
            </a:r>
            <a:r>
              <a:rPr lang="pl-PL" sz="2000" dirty="0" err="1">
                <a:solidFill>
                  <a:schemeClr val="bg1"/>
                </a:solidFill>
              </a:rPr>
              <a:t>regulated</a:t>
            </a:r>
            <a:endParaRPr lang="pl-PL" sz="2000" dirty="0">
              <a:solidFill>
                <a:schemeClr val="bg1"/>
              </a:solidFill>
            </a:endParaRPr>
          </a:p>
          <a:p>
            <a:pPr marL="285750" indent="-285750">
              <a:buFont typeface="Arial" panose="020B0604020202020204" pitchFamily="34" charset="0"/>
              <a:buChar char="•"/>
            </a:pPr>
            <a:r>
              <a:rPr lang="pl-PL" sz="2000" dirty="0" err="1">
                <a:solidFill>
                  <a:schemeClr val="bg1"/>
                </a:solidFill>
              </a:rPr>
              <a:t>Estimation</a:t>
            </a:r>
            <a:r>
              <a:rPr lang="pl-PL" sz="2000" dirty="0">
                <a:solidFill>
                  <a:schemeClr val="bg1"/>
                </a:solidFill>
              </a:rPr>
              <a:t> of </a:t>
            </a:r>
            <a:r>
              <a:rPr lang="pl-PL" sz="2000" dirty="0" err="1">
                <a:solidFill>
                  <a:schemeClr val="bg1"/>
                </a:solidFill>
              </a:rPr>
              <a:t>possible</a:t>
            </a:r>
            <a:r>
              <a:rPr lang="pl-PL" sz="2000" dirty="0">
                <a:solidFill>
                  <a:schemeClr val="bg1"/>
                </a:solidFill>
              </a:rPr>
              <a:t> </a:t>
            </a:r>
            <a:r>
              <a:rPr lang="pl-PL" sz="2000" dirty="0" err="1">
                <a:solidFill>
                  <a:schemeClr val="bg1"/>
                </a:solidFill>
              </a:rPr>
              <a:t>losses</a:t>
            </a:r>
            <a:endParaRPr lang="pl-PL" sz="2000" dirty="0">
              <a:solidFill>
                <a:schemeClr val="bg1"/>
              </a:solidFill>
            </a:endParaRPr>
          </a:p>
          <a:p>
            <a:pPr marL="285750" indent="-285750">
              <a:buFont typeface="Arial" panose="020B0604020202020204" pitchFamily="34" charset="0"/>
              <a:buChar char="•"/>
            </a:pPr>
            <a:r>
              <a:rPr lang="pl-PL" sz="2000" dirty="0" err="1">
                <a:solidFill>
                  <a:schemeClr val="bg1"/>
                </a:solidFill>
              </a:rPr>
              <a:t>Selection</a:t>
            </a:r>
            <a:r>
              <a:rPr lang="pl-PL" sz="2000" dirty="0">
                <a:solidFill>
                  <a:schemeClr val="bg1"/>
                </a:solidFill>
              </a:rPr>
              <a:t> of the </a:t>
            </a:r>
            <a:r>
              <a:rPr lang="pl-PL" sz="2000" dirty="0" err="1">
                <a:solidFill>
                  <a:schemeClr val="bg1"/>
                </a:solidFill>
              </a:rPr>
              <a:t>areas</a:t>
            </a:r>
            <a:r>
              <a:rPr lang="pl-PL" sz="2000" dirty="0">
                <a:solidFill>
                  <a:schemeClr val="bg1"/>
                </a:solidFill>
              </a:rPr>
              <a:t> </a:t>
            </a:r>
            <a:r>
              <a:rPr lang="pl-PL" sz="2000" dirty="0" err="1">
                <a:solidFill>
                  <a:schemeClr val="bg1"/>
                </a:solidFill>
              </a:rPr>
              <a:t>whose</a:t>
            </a:r>
            <a:r>
              <a:rPr lang="pl-PL" sz="2000" dirty="0">
                <a:solidFill>
                  <a:schemeClr val="bg1"/>
                </a:solidFill>
              </a:rPr>
              <a:t> </a:t>
            </a:r>
            <a:r>
              <a:rPr lang="pl-PL" sz="2000" dirty="0" err="1">
                <a:solidFill>
                  <a:schemeClr val="bg1"/>
                </a:solidFill>
              </a:rPr>
              <a:t>flooding</a:t>
            </a:r>
            <a:r>
              <a:rPr lang="pl-PL" sz="2000" dirty="0">
                <a:solidFill>
                  <a:schemeClr val="bg1"/>
                </a:solidFill>
              </a:rPr>
              <a:t> </a:t>
            </a:r>
            <a:r>
              <a:rPr lang="pl-PL" sz="2000" dirty="0" err="1">
                <a:solidFill>
                  <a:schemeClr val="bg1"/>
                </a:solidFill>
              </a:rPr>
              <a:t>will</a:t>
            </a:r>
            <a:r>
              <a:rPr lang="pl-PL" sz="2000" dirty="0">
                <a:solidFill>
                  <a:schemeClr val="bg1"/>
                </a:solidFill>
              </a:rPr>
              <a:t> </a:t>
            </a:r>
            <a:r>
              <a:rPr lang="pl-PL" sz="2000" dirty="0" err="1">
                <a:solidFill>
                  <a:schemeClr val="bg1"/>
                </a:solidFill>
              </a:rPr>
              <a:t>cause</a:t>
            </a:r>
            <a:r>
              <a:rPr lang="pl-PL" sz="2000" dirty="0">
                <a:solidFill>
                  <a:schemeClr val="bg1"/>
                </a:solidFill>
              </a:rPr>
              <a:t> the </a:t>
            </a:r>
            <a:r>
              <a:rPr lang="pl-PL" sz="2000" dirty="0" err="1">
                <a:solidFill>
                  <a:schemeClr val="bg1"/>
                </a:solidFill>
              </a:rPr>
              <a:t>least</a:t>
            </a:r>
            <a:r>
              <a:rPr lang="pl-PL" sz="2000" dirty="0">
                <a:solidFill>
                  <a:schemeClr val="bg1"/>
                </a:solidFill>
              </a:rPr>
              <a:t> </a:t>
            </a:r>
            <a:r>
              <a:rPr lang="pl-PL" sz="2000" dirty="0" err="1">
                <a:solidFill>
                  <a:schemeClr val="bg1"/>
                </a:solidFill>
              </a:rPr>
              <a:t>damage</a:t>
            </a:r>
            <a:endParaRPr lang="pl-PL" sz="2000" dirty="0">
              <a:solidFill>
                <a:schemeClr val="bg1"/>
              </a:solidFill>
            </a:endParaRPr>
          </a:p>
          <a:p>
            <a:pPr marL="285750" indent="-285750">
              <a:buFont typeface="Arial" panose="020B0604020202020204" pitchFamily="34" charset="0"/>
              <a:buChar char="•"/>
            </a:pPr>
            <a:r>
              <a:rPr lang="pl-PL" sz="2000" dirty="0" err="1">
                <a:solidFill>
                  <a:schemeClr val="bg1"/>
                </a:solidFill>
              </a:rPr>
              <a:t>Detection</a:t>
            </a:r>
            <a:r>
              <a:rPr lang="pl-PL" sz="2000" dirty="0">
                <a:solidFill>
                  <a:schemeClr val="bg1"/>
                </a:solidFill>
              </a:rPr>
              <a:t> of </a:t>
            </a:r>
            <a:r>
              <a:rPr lang="pl-PL" sz="2000" dirty="0" err="1">
                <a:solidFill>
                  <a:schemeClr val="bg1"/>
                </a:solidFill>
              </a:rPr>
              <a:t>water</a:t>
            </a:r>
            <a:r>
              <a:rPr lang="pl-PL" sz="2000" dirty="0">
                <a:solidFill>
                  <a:schemeClr val="bg1"/>
                </a:solidFill>
              </a:rPr>
              <a:t> </a:t>
            </a:r>
            <a:r>
              <a:rPr lang="pl-PL" sz="2000" dirty="0" err="1">
                <a:solidFill>
                  <a:schemeClr val="bg1"/>
                </a:solidFill>
              </a:rPr>
              <a:t>pollution</a:t>
            </a:r>
            <a:endParaRPr lang="pl-PL" sz="2000" dirty="0">
              <a:solidFill>
                <a:schemeClr val="bg1"/>
              </a:solidFill>
            </a:endParaRPr>
          </a:p>
          <a:p>
            <a:pPr marL="285750" indent="-285750">
              <a:buFont typeface="Arial" panose="020B0604020202020204" pitchFamily="34" charset="0"/>
              <a:buChar char="•"/>
            </a:pPr>
            <a:endParaRPr lang="pl-PL" sz="2000" dirty="0">
              <a:solidFill>
                <a:schemeClr val="bg1"/>
              </a:solidFill>
            </a:endParaRPr>
          </a:p>
          <a:p>
            <a:pPr marL="285750" indent="-285750">
              <a:buFont typeface="Arial" panose="020B0604020202020204" pitchFamily="34" charset="0"/>
              <a:buChar char="•"/>
            </a:pPr>
            <a:endParaRPr lang="pl-PL" sz="2000" dirty="0">
              <a:solidFill>
                <a:schemeClr val="bg1"/>
              </a:solidFill>
            </a:endParaRPr>
          </a:p>
        </p:txBody>
      </p:sp>
    </p:spTree>
    <p:extLst>
      <p:ext uri="{BB962C8B-B14F-4D97-AF65-F5344CB8AC3E}">
        <p14:creationId xmlns:p14="http://schemas.microsoft.com/office/powerpoint/2010/main" val="378235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Suorakulmio 5"/>
          <p:cNvSpPr/>
          <p:nvPr/>
        </p:nvSpPr>
        <p:spPr>
          <a:xfrm>
            <a:off x="0" y="-1"/>
            <a:ext cx="9144000" cy="4492800"/>
          </a:xfrm>
          <a:prstGeom prst="rect">
            <a:avLst/>
          </a:prstGeom>
          <a:gradFill>
            <a:gsLst>
              <a:gs pos="45000">
                <a:schemeClr val="accent1">
                  <a:alpha val="50000"/>
                </a:schemeClr>
              </a:gs>
              <a:gs pos="0">
                <a:schemeClr val="accent1"/>
              </a:gs>
              <a:gs pos="100000">
                <a:schemeClr val="accent5">
                  <a:alpha val="80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Alatunnisteen paikkamerkki 2"/>
          <p:cNvSpPr>
            <a:spLocks noGrp="1"/>
          </p:cNvSpPr>
          <p:nvPr>
            <p:ph type="ftr" sz="quarter" idx="11"/>
          </p:nvPr>
        </p:nvSpPr>
        <p:spPr/>
        <p:txBody>
          <a:bodyPr/>
          <a:lstStyle/>
          <a:p>
            <a:r>
              <a:rPr lang="pl-PL" dirty="0"/>
              <a:t>Tomasz Włodarczyk</a:t>
            </a:r>
          </a:p>
          <a:p>
            <a:r>
              <a:rPr lang="pl-PL" dirty="0"/>
              <a:t>Krystian Typek</a:t>
            </a:r>
            <a:endParaRPr lang="fi-FI" dirty="0"/>
          </a:p>
        </p:txBody>
      </p:sp>
      <p:sp>
        <p:nvSpPr>
          <p:cNvPr id="2" name="Päivämäärän paikkamerkki 1"/>
          <p:cNvSpPr>
            <a:spLocks noGrp="1"/>
          </p:cNvSpPr>
          <p:nvPr>
            <p:ph type="dt" sz="half" idx="2"/>
          </p:nvPr>
        </p:nvSpPr>
        <p:spPr/>
        <p:txBody>
          <a:bodyPr/>
          <a:lstStyle/>
          <a:p>
            <a:fld id="{067CED4F-8C24-406A-BC61-AFA5F7DF25D6}" type="datetime1">
              <a:rPr lang="fi-FI" smtClean="0"/>
              <a:t>27.4.2019</a:t>
            </a:fld>
            <a:endParaRPr lang="fi-FI"/>
          </a:p>
        </p:txBody>
      </p:sp>
      <p:pic>
        <p:nvPicPr>
          <p:cNvPr id="7" name="Kuva 6">
            <a:extLst>
              <a:ext uri="{FF2B5EF4-FFF2-40B4-BE49-F238E27FC236}">
                <a16:creationId xmlns:a16="http://schemas.microsoft.com/office/drawing/2014/main" id="{DB3BFF74-0D81-4BBF-B5B4-0948A5FE7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195486"/>
            <a:ext cx="1237230" cy="1441951"/>
          </a:xfrm>
          <a:prstGeom prst="rect">
            <a:avLst/>
          </a:prstGeom>
        </p:spPr>
      </p:pic>
      <p:sp>
        <p:nvSpPr>
          <p:cNvPr id="5" name="pole tekstowe 4">
            <a:extLst>
              <a:ext uri="{FF2B5EF4-FFF2-40B4-BE49-F238E27FC236}">
                <a16:creationId xmlns:a16="http://schemas.microsoft.com/office/drawing/2014/main" id="{DCCC884C-3FC6-4E2F-974B-748D9DF6B7C7}"/>
              </a:ext>
            </a:extLst>
          </p:cNvPr>
          <p:cNvSpPr txBox="1"/>
          <p:nvPr/>
        </p:nvSpPr>
        <p:spPr>
          <a:xfrm>
            <a:off x="755576" y="536742"/>
            <a:ext cx="7416824" cy="830997"/>
          </a:xfrm>
          <a:prstGeom prst="rect">
            <a:avLst/>
          </a:prstGeom>
          <a:noFill/>
        </p:spPr>
        <p:txBody>
          <a:bodyPr wrap="square" rtlCol="0">
            <a:spAutoFit/>
          </a:bodyPr>
          <a:lstStyle/>
          <a:p>
            <a:r>
              <a:rPr lang="pl-PL" sz="4800" dirty="0" err="1">
                <a:solidFill>
                  <a:schemeClr val="bg1"/>
                </a:solidFill>
              </a:rPr>
              <a:t>Advantages</a:t>
            </a:r>
            <a:endParaRPr lang="pl-PL" sz="4800" dirty="0">
              <a:solidFill>
                <a:schemeClr val="bg1"/>
              </a:solidFill>
            </a:endParaRPr>
          </a:p>
        </p:txBody>
      </p:sp>
      <p:sp>
        <p:nvSpPr>
          <p:cNvPr id="9" name="pole tekstowe 8">
            <a:extLst>
              <a:ext uri="{FF2B5EF4-FFF2-40B4-BE49-F238E27FC236}">
                <a16:creationId xmlns:a16="http://schemas.microsoft.com/office/drawing/2014/main" id="{95A5F3F1-2E69-4F55-A843-F3A3F396974E}"/>
              </a:ext>
            </a:extLst>
          </p:cNvPr>
          <p:cNvSpPr txBox="1"/>
          <p:nvPr/>
        </p:nvSpPr>
        <p:spPr>
          <a:xfrm>
            <a:off x="899592" y="1779662"/>
            <a:ext cx="7416824" cy="2862322"/>
          </a:xfrm>
          <a:prstGeom prst="rect">
            <a:avLst/>
          </a:prstGeom>
          <a:noFill/>
        </p:spPr>
        <p:txBody>
          <a:bodyPr wrap="square" rtlCol="0">
            <a:spAutoFit/>
          </a:bodyPr>
          <a:lstStyle/>
          <a:p>
            <a:pPr marL="342900" indent="-342900">
              <a:buFont typeface="Arial" panose="020B0604020202020204" pitchFamily="34" charset="0"/>
              <a:buChar char="•"/>
            </a:pPr>
            <a:r>
              <a:rPr lang="pl-PL" dirty="0" err="1">
                <a:solidFill>
                  <a:schemeClr val="bg1"/>
                </a:solidFill>
              </a:rPr>
              <a:t>Symulations</a:t>
            </a:r>
            <a:r>
              <a:rPr lang="pl-PL" dirty="0">
                <a:solidFill>
                  <a:schemeClr val="bg1"/>
                </a:solidFill>
              </a:rPr>
              <a:t> with high </a:t>
            </a:r>
            <a:r>
              <a:rPr lang="pl-PL" dirty="0" err="1">
                <a:solidFill>
                  <a:schemeClr val="bg1"/>
                </a:solidFill>
              </a:rPr>
              <a:t>probability</a:t>
            </a:r>
            <a:endParaRPr lang="pl-PL" dirty="0">
              <a:solidFill>
                <a:schemeClr val="bg1"/>
              </a:solidFill>
            </a:endParaRPr>
          </a:p>
          <a:p>
            <a:pPr marL="342900" indent="-342900">
              <a:buFont typeface="Arial" panose="020B0604020202020204" pitchFamily="34" charset="0"/>
              <a:buChar char="•"/>
            </a:pPr>
            <a:r>
              <a:rPr lang="pl-PL" dirty="0" err="1">
                <a:solidFill>
                  <a:schemeClr val="bg1"/>
                </a:solidFill>
              </a:rPr>
              <a:t>Algorithmization</a:t>
            </a:r>
            <a:r>
              <a:rPr lang="pl-PL" dirty="0">
                <a:solidFill>
                  <a:schemeClr val="bg1"/>
                </a:solidFill>
              </a:rPr>
              <a:t> of </a:t>
            </a:r>
            <a:r>
              <a:rPr lang="pl-PL" dirty="0" err="1">
                <a:solidFill>
                  <a:schemeClr val="bg1"/>
                </a:solidFill>
              </a:rPr>
              <a:t>solutions</a:t>
            </a:r>
            <a:endParaRPr lang="pl-PL" dirty="0">
              <a:solidFill>
                <a:schemeClr val="bg1"/>
              </a:solidFill>
            </a:endParaRPr>
          </a:p>
          <a:p>
            <a:pPr marL="342900" indent="-342900">
              <a:buFont typeface="Arial" panose="020B0604020202020204" pitchFamily="34" charset="0"/>
              <a:buChar char="•"/>
            </a:pPr>
            <a:r>
              <a:rPr lang="pl-PL" dirty="0">
                <a:solidFill>
                  <a:schemeClr val="bg1"/>
                </a:solidFill>
              </a:rPr>
              <a:t>Product </a:t>
            </a:r>
            <a:r>
              <a:rPr lang="pl-PL" dirty="0" err="1">
                <a:solidFill>
                  <a:schemeClr val="bg1"/>
                </a:solidFill>
              </a:rPr>
              <a:t>modularity</a:t>
            </a:r>
            <a:r>
              <a:rPr lang="pl-PL" dirty="0">
                <a:solidFill>
                  <a:schemeClr val="bg1"/>
                </a:solidFill>
              </a:rPr>
              <a:t> </a:t>
            </a:r>
            <a:r>
              <a:rPr lang="pl-PL" dirty="0" err="1">
                <a:solidFill>
                  <a:schemeClr val="bg1"/>
                </a:solidFill>
              </a:rPr>
              <a:t>or</a:t>
            </a:r>
            <a:r>
              <a:rPr lang="pl-PL" dirty="0">
                <a:solidFill>
                  <a:schemeClr val="bg1"/>
                </a:solidFill>
              </a:rPr>
              <a:t> </a:t>
            </a:r>
            <a:r>
              <a:rPr lang="pl-PL" dirty="0" err="1">
                <a:solidFill>
                  <a:schemeClr val="bg1"/>
                </a:solidFill>
              </a:rPr>
              <a:t>creating</a:t>
            </a:r>
            <a:r>
              <a:rPr lang="pl-PL" dirty="0">
                <a:solidFill>
                  <a:schemeClr val="bg1"/>
                </a:solidFill>
              </a:rPr>
              <a:t> from </a:t>
            </a:r>
            <a:r>
              <a:rPr lang="pl-PL" dirty="0" err="1">
                <a:solidFill>
                  <a:schemeClr val="bg1"/>
                </a:solidFill>
              </a:rPr>
              <a:t>scratch</a:t>
            </a:r>
            <a:r>
              <a:rPr lang="pl-PL" dirty="0">
                <a:solidFill>
                  <a:schemeClr val="bg1"/>
                </a:solidFill>
              </a:rPr>
              <a:t> products for </a:t>
            </a:r>
            <a:r>
              <a:rPr lang="pl-PL" dirty="0" err="1">
                <a:solidFill>
                  <a:schemeClr val="bg1"/>
                </a:solidFill>
              </a:rPr>
              <a:t>individual</a:t>
            </a:r>
            <a:r>
              <a:rPr lang="pl-PL" dirty="0">
                <a:solidFill>
                  <a:schemeClr val="bg1"/>
                </a:solidFill>
              </a:rPr>
              <a:t> </a:t>
            </a:r>
            <a:r>
              <a:rPr lang="pl-PL" dirty="0" err="1">
                <a:solidFill>
                  <a:schemeClr val="bg1"/>
                </a:solidFill>
              </a:rPr>
              <a:t>recipient</a:t>
            </a:r>
            <a:endParaRPr lang="pl-PL" dirty="0">
              <a:solidFill>
                <a:schemeClr val="bg1"/>
              </a:solidFill>
            </a:endParaRPr>
          </a:p>
          <a:p>
            <a:pPr marL="342900" indent="-342900">
              <a:buFont typeface="Arial" panose="020B0604020202020204" pitchFamily="34" charset="0"/>
              <a:buChar char="•"/>
            </a:pPr>
            <a:r>
              <a:rPr lang="pl-PL" dirty="0" err="1">
                <a:solidFill>
                  <a:schemeClr val="bg1"/>
                </a:solidFill>
              </a:rPr>
              <a:t>Wide</a:t>
            </a:r>
            <a:r>
              <a:rPr lang="pl-PL" dirty="0">
                <a:solidFill>
                  <a:schemeClr val="bg1"/>
                </a:solidFill>
              </a:rPr>
              <a:t> </a:t>
            </a:r>
            <a:r>
              <a:rPr lang="pl-PL" dirty="0" err="1">
                <a:solidFill>
                  <a:schemeClr val="bg1"/>
                </a:solidFill>
              </a:rPr>
              <a:t>range</a:t>
            </a:r>
            <a:r>
              <a:rPr lang="pl-PL" dirty="0">
                <a:solidFill>
                  <a:schemeClr val="bg1"/>
                </a:solidFill>
              </a:rPr>
              <a:t> of </a:t>
            </a:r>
            <a:r>
              <a:rPr lang="pl-PL" dirty="0" err="1">
                <a:solidFill>
                  <a:schemeClr val="bg1"/>
                </a:solidFill>
              </a:rPr>
              <a:t>applications</a:t>
            </a:r>
            <a:endParaRPr lang="pl-PL" dirty="0">
              <a:solidFill>
                <a:schemeClr val="bg1"/>
              </a:solidFill>
            </a:endParaRPr>
          </a:p>
          <a:p>
            <a:pPr marL="342900" indent="-342900">
              <a:buFont typeface="Arial" panose="020B0604020202020204" pitchFamily="34" charset="0"/>
              <a:buChar char="•"/>
            </a:pPr>
            <a:r>
              <a:rPr lang="pl-PL" dirty="0" err="1">
                <a:solidFill>
                  <a:schemeClr val="bg1"/>
                </a:solidFill>
              </a:rPr>
              <a:t>Up</a:t>
            </a:r>
            <a:r>
              <a:rPr lang="pl-PL" dirty="0">
                <a:solidFill>
                  <a:schemeClr val="bg1"/>
                </a:solidFill>
              </a:rPr>
              <a:t>-to-</a:t>
            </a:r>
            <a:r>
              <a:rPr lang="pl-PL" dirty="0" err="1">
                <a:solidFill>
                  <a:schemeClr val="bg1"/>
                </a:solidFill>
              </a:rPr>
              <a:t>date</a:t>
            </a:r>
            <a:r>
              <a:rPr lang="pl-PL" dirty="0">
                <a:solidFill>
                  <a:schemeClr val="bg1"/>
                </a:solidFill>
              </a:rPr>
              <a:t> data  </a:t>
            </a:r>
          </a:p>
          <a:p>
            <a:pPr marL="342900" indent="-342900">
              <a:buFont typeface="Arial" panose="020B0604020202020204" pitchFamily="34" charset="0"/>
              <a:buChar char="•"/>
            </a:pPr>
            <a:endParaRPr lang="pl-PL" dirty="0">
              <a:solidFill>
                <a:schemeClr val="bg1"/>
              </a:solidFill>
            </a:endParaRPr>
          </a:p>
          <a:p>
            <a:pPr marL="342900" indent="-342900">
              <a:buFont typeface="Arial" panose="020B0604020202020204" pitchFamily="34" charset="0"/>
              <a:buChar char="•"/>
            </a:pPr>
            <a:endParaRPr lang="fi-FI" dirty="0">
              <a:solidFill>
                <a:schemeClr val="bg1"/>
              </a:solidFill>
            </a:endParaRPr>
          </a:p>
          <a:p>
            <a:pPr marL="342900" indent="-342900">
              <a:buFont typeface="Arial" panose="020B0604020202020204" pitchFamily="34" charset="0"/>
              <a:buChar char="•"/>
            </a:pPr>
            <a:endParaRPr lang="fi-FI" dirty="0">
              <a:solidFill>
                <a:schemeClr val="bg1"/>
              </a:solidFill>
            </a:endParaRPr>
          </a:p>
          <a:p>
            <a:pPr marL="285750" indent="-285750">
              <a:buFont typeface="Arial" panose="020B0604020202020204" pitchFamily="34" charset="0"/>
              <a:buChar char="•"/>
            </a:pPr>
            <a:endParaRPr lang="fi-FI" dirty="0">
              <a:solidFill>
                <a:schemeClr val="bg1"/>
              </a:solidFill>
            </a:endParaRPr>
          </a:p>
        </p:txBody>
      </p:sp>
    </p:spTree>
    <p:extLst>
      <p:ext uri="{BB962C8B-B14F-4D97-AF65-F5344CB8AC3E}">
        <p14:creationId xmlns:p14="http://schemas.microsoft.com/office/powerpoint/2010/main" val="216141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Suorakulmio 5"/>
          <p:cNvSpPr/>
          <p:nvPr/>
        </p:nvSpPr>
        <p:spPr>
          <a:xfrm>
            <a:off x="0" y="-1"/>
            <a:ext cx="9144000" cy="4492800"/>
          </a:xfrm>
          <a:prstGeom prst="rect">
            <a:avLst/>
          </a:prstGeom>
          <a:gradFill>
            <a:gsLst>
              <a:gs pos="0">
                <a:schemeClr val="accent5"/>
              </a:gs>
              <a:gs pos="57000">
                <a:schemeClr val="accent3">
                  <a:alpha val="50000"/>
                </a:schemeClr>
              </a:gs>
              <a:gs pos="100000">
                <a:schemeClr val="accent2"/>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Alatunnisteen paikkamerkki 2"/>
          <p:cNvSpPr>
            <a:spLocks noGrp="1"/>
          </p:cNvSpPr>
          <p:nvPr>
            <p:ph type="ftr" sz="quarter" idx="11"/>
          </p:nvPr>
        </p:nvSpPr>
        <p:spPr/>
        <p:txBody>
          <a:bodyPr/>
          <a:lstStyle/>
          <a:p>
            <a:r>
              <a:rPr lang="pl-PL" dirty="0"/>
              <a:t>Tomasz Włodarczyk</a:t>
            </a:r>
          </a:p>
          <a:p>
            <a:r>
              <a:rPr lang="pl-PL" dirty="0"/>
              <a:t>Krystian Typek</a:t>
            </a:r>
            <a:endParaRPr lang="fi-FI" dirty="0"/>
          </a:p>
        </p:txBody>
      </p:sp>
      <p:sp>
        <p:nvSpPr>
          <p:cNvPr id="2" name="Päivämäärän paikkamerkki 1"/>
          <p:cNvSpPr>
            <a:spLocks noGrp="1"/>
          </p:cNvSpPr>
          <p:nvPr>
            <p:ph type="dt" sz="half" idx="2"/>
          </p:nvPr>
        </p:nvSpPr>
        <p:spPr/>
        <p:txBody>
          <a:bodyPr/>
          <a:lstStyle/>
          <a:p>
            <a:fld id="{0E929A4E-F489-43C3-A82E-3780106FA9B0}" type="datetime1">
              <a:rPr lang="fi-FI" smtClean="0"/>
              <a:t>27.4.2019</a:t>
            </a:fld>
            <a:endParaRPr lang="fi-FI"/>
          </a:p>
        </p:txBody>
      </p:sp>
      <p:pic>
        <p:nvPicPr>
          <p:cNvPr id="7" name="Kuva 6">
            <a:extLst>
              <a:ext uri="{FF2B5EF4-FFF2-40B4-BE49-F238E27FC236}">
                <a16:creationId xmlns:a16="http://schemas.microsoft.com/office/drawing/2014/main" id="{DB3BFF74-0D81-4BBF-B5B4-0948A5FE7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195486"/>
            <a:ext cx="1237230" cy="1441951"/>
          </a:xfrm>
          <a:prstGeom prst="rect">
            <a:avLst/>
          </a:prstGeom>
        </p:spPr>
      </p:pic>
      <p:sp>
        <p:nvSpPr>
          <p:cNvPr id="9" name="pole tekstowe 8">
            <a:extLst>
              <a:ext uri="{FF2B5EF4-FFF2-40B4-BE49-F238E27FC236}">
                <a16:creationId xmlns:a16="http://schemas.microsoft.com/office/drawing/2014/main" id="{EF9E0F58-A516-44E0-9BA3-88F372FBFA2F}"/>
              </a:ext>
            </a:extLst>
          </p:cNvPr>
          <p:cNvSpPr txBox="1"/>
          <p:nvPr/>
        </p:nvSpPr>
        <p:spPr>
          <a:xfrm>
            <a:off x="899592" y="195486"/>
            <a:ext cx="6768752" cy="707886"/>
          </a:xfrm>
          <a:prstGeom prst="rect">
            <a:avLst/>
          </a:prstGeom>
          <a:noFill/>
        </p:spPr>
        <p:txBody>
          <a:bodyPr wrap="square" rtlCol="0">
            <a:spAutoFit/>
          </a:bodyPr>
          <a:lstStyle/>
          <a:p>
            <a:r>
              <a:rPr lang="pl-PL" sz="4000" dirty="0" err="1"/>
              <a:t>Our</a:t>
            </a:r>
            <a:r>
              <a:rPr lang="pl-PL" sz="4000" dirty="0"/>
              <a:t> </a:t>
            </a:r>
            <a:r>
              <a:rPr lang="pl-PL" sz="4000" dirty="0" err="1"/>
              <a:t>future</a:t>
            </a:r>
            <a:r>
              <a:rPr lang="pl-PL" sz="4000" dirty="0"/>
              <a:t> </a:t>
            </a:r>
            <a:r>
              <a:rPr lang="pl-PL" sz="4000" dirty="0" err="1"/>
              <a:t>clients</a:t>
            </a:r>
            <a:endParaRPr lang="pl-PL" sz="4000" dirty="0"/>
          </a:p>
        </p:txBody>
      </p:sp>
      <p:sp>
        <p:nvSpPr>
          <p:cNvPr id="11" name="pole tekstowe 10">
            <a:extLst>
              <a:ext uri="{FF2B5EF4-FFF2-40B4-BE49-F238E27FC236}">
                <a16:creationId xmlns:a16="http://schemas.microsoft.com/office/drawing/2014/main" id="{703B95DC-31C0-438C-8182-AD232DB01513}"/>
              </a:ext>
            </a:extLst>
          </p:cNvPr>
          <p:cNvSpPr txBox="1"/>
          <p:nvPr/>
        </p:nvSpPr>
        <p:spPr>
          <a:xfrm>
            <a:off x="899592" y="1059582"/>
            <a:ext cx="7056784" cy="3139321"/>
          </a:xfrm>
          <a:prstGeom prst="rect">
            <a:avLst/>
          </a:prstGeom>
          <a:noFill/>
        </p:spPr>
        <p:txBody>
          <a:bodyPr wrap="square" rtlCol="0">
            <a:spAutoFit/>
          </a:bodyPr>
          <a:lstStyle/>
          <a:p>
            <a:pPr marL="285750" indent="-285750">
              <a:buFont typeface="Arial" panose="020B0604020202020204" pitchFamily="34" charset="0"/>
              <a:buChar char="•"/>
            </a:pPr>
            <a:r>
              <a:rPr lang="pl-PL" sz="2000" dirty="0" err="1"/>
              <a:t>State</a:t>
            </a:r>
            <a:r>
              <a:rPr lang="pl-PL" sz="2000" dirty="0"/>
              <a:t> </a:t>
            </a:r>
            <a:r>
              <a:rPr lang="pl-PL" sz="2000" dirty="0" err="1"/>
              <a:t>institutions</a:t>
            </a:r>
            <a:r>
              <a:rPr lang="pl-PL" sz="2000" dirty="0"/>
              <a:t> </a:t>
            </a:r>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a:t>Developers</a:t>
            </a:r>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err="1"/>
              <a:t>Producers</a:t>
            </a:r>
            <a:r>
              <a:rPr lang="pl-PL" sz="2000" dirty="0"/>
              <a:t> and </a:t>
            </a:r>
            <a:r>
              <a:rPr lang="pl-PL" sz="2000" dirty="0" err="1"/>
              <a:t>companies</a:t>
            </a: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a:t>I</a:t>
            </a:r>
            <a:r>
              <a:rPr lang="pl-PL" sz="2000"/>
              <a:t>nsurance</a:t>
            </a:r>
            <a:r>
              <a:rPr lang="pl-PL" sz="2000" dirty="0"/>
              <a:t> </a:t>
            </a:r>
            <a:r>
              <a:rPr lang="pl-PL" sz="2000" dirty="0" err="1"/>
              <a:t>companies</a:t>
            </a: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err="1"/>
              <a:t>Individual</a:t>
            </a:r>
            <a:r>
              <a:rPr lang="pl-PL" sz="2000" dirty="0"/>
              <a:t> </a:t>
            </a:r>
            <a:r>
              <a:rPr lang="pl-PL" sz="2000" dirty="0" err="1"/>
              <a:t>recipients</a:t>
            </a:r>
            <a:endParaRPr lang="pl-PL" sz="2000" dirty="0"/>
          </a:p>
          <a:p>
            <a:pPr marL="285750" indent="-285750">
              <a:buFont typeface="Arial" panose="020B0604020202020204" pitchFamily="34" charset="0"/>
              <a:buChar char="•"/>
            </a:pPr>
            <a:endParaRPr lang="pl-PL" dirty="0"/>
          </a:p>
        </p:txBody>
      </p:sp>
    </p:spTree>
    <p:extLst>
      <p:ext uri="{BB962C8B-B14F-4D97-AF65-F5344CB8AC3E}">
        <p14:creationId xmlns:p14="http://schemas.microsoft.com/office/powerpoint/2010/main" val="358654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ymbol zastępczy stopki 1">
            <a:extLst>
              <a:ext uri="{FF2B5EF4-FFF2-40B4-BE49-F238E27FC236}">
                <a16:creationId xmlns:a16="http://schemas.microsoft.com/office/drawing/2014/main" id="{2DEE104C-7624-4A63-91BF-1B78FDCCA350}"/>
              </a:ext>
            </a:extLst>
          </p:cNvPr>
          <p:cNvSpPr>
            <a:spLocks noGrp="1"/>
          </p:cNvSpPr>
          <p:nvPr>
            <p:ph type="ftr" sz="quarter" idx="11"/>
          </p:nvPr>
        </p:nvSpPr>
        <p:spPr/>
        <p:txBody>
          <a:bodyPr/>
          <a:lstStyle/>
          <a:p>
            <a:r>
              <a:rPr lang="pl-PL" dirty="0"/>
              <a:t>Tomasz Włodarczyk</a:t>
            </a:r>
          </a:p>
          <a:p>
            <a:r>
              <a:rPr lang="pl-PL"/>
              <a:t>Krystian Typek</a:t>
            </a:r>
            <a:endParaRPr lang="fi-FI" dirty="0"/>
          </a:p>
        </p:txBody>
      </p:sp>
      <p:sp>
        <p:nvSpPr>
          <p:cNvPr id="4" name="Symbol zastępczy daty 3">
            <a:extLst>
              <a:ext uri="{FF2B5EF4-FFF2-40B4-BE49-F238E27FC236}">
                <a16:creationId xmlns:a16="http://schemas.microsoft.com/office/drawing/2014/main" id="{5CE57FA8-BD11-4262-BE88-5D34D4160471}"/>
              </a:ext>
            </a:extLst>
          </p:cNvPr>
          <p:cNvSpPr>
            <a:spLocks noGrp="1"/>
          </p:cNvSpPr>
          <p:nvPr>
            <p:ph type="dt" sz="half" idx="2"/>
          </p:nvPr>
        </p:nvSpPr>
        <p:spPr/>
        <p:txBody>
          <a:bodyPr/>
          <a:lstStyle/>
          <a:p>
            <a:fld id="{422CC55D-5F01-4807-989A-27430CFD6F8C}" type="datetime1">
              <a:rPr lang="fi-FI" smtClean="0"/>
              <a:t>27.4.2019</a:t>
            </a:fld>
            <a:endParaRPr lang="fi-FI" dirty="0"/>
          </a:p>
        </p:txBody>
      </p:sp>
      <p:sp>
        <p:nvSpPr>
          <p:cNvPr id="5" name="pole tekstowe 4">
            <a:extLst>
              <a:ext uri="{FF2B5EF4-FFF2-40B4-BE49-F238E27FC236}">
                <a16:creationId xmlns:a16="http://schemas.microsoft.com/office/drawing/2014/main" id="{095A995D-2BC4-4663-BCEE-6636C2CE1247}"/>
              </a:ext>
            </a:extLst>
          </p:cNvPr>
          <p:cNvSpPr txBox="1"/>
          <p:nvPr/>
        </p:nvSpPr>
        <p:spPr>
          <a:xfrm>
            <a:off x="467544" y="411510"/>
            <a:ext cx="7272808" cy="769441"/>
          </a:xfrm>
          <a:prstGeom prst="rect">
            <a:avLst/>
          </a:prstGeom>
          <a:noFill/>
        </p:spPr>
        <p:txBody>
          <a:bodyPr wrap="square" rtlCol="0">
            <a:spAutoFit/>
          </a:bodyPr>
          <a:lstStyle/>
          <a:p>
            <a:r>
              <a:rPr lang="pl-PL" sz="4400" dirty="0" err="1">
                <a:solidFill>
                  <a:schemeClr val="bg1"/>
                </a:solidFill>
              </a:rPr>
              <a:t>Why</a:t>
            </a:r>
            <a:r>
              <a:rPr lang="pl-PL" sz="4400" dirty="0">
                <a:solidFill>
                  <a:schemeClr val="bg1"/>
                </a:solidFill>
              </a:rPr>
              <a:t> we </a:t>
            </a:r>
            <a:r>
              <a:rPr lang="pl-PL" sz="4400" dirty="0" err="1">
                <a:solidFill>
                  <a:schemeClr val="bg1"/>
                </a:solidFill>
              </a:rPr>
              <a:t>believe</a:t>
            </a:r>
            <a:r>
              <a:rPr lang="pl-PL" sz="4400" dirty="0">
                <a:solidFill>
                  <a:schemeClr val="bg1"/>
                </a:solidFill>
              </a:rPr>
              <a:t> in </a:t>
            </a:r>
            <a:r>
              <a:rPr lang="pl-PL" sz="4400" dirty="0" err="1">
                <a:solidFill>
                  <a:schemeClr val="bg1"/>
                </a:solidFill>
              </a:rPr>
              <a:t>our</a:t>
            </a:r>
            <a:r>
              <a:rPr lang="pl-PL" sz="4400" dirty="0">
                <a:solidFill>
                  <a:schemeClr val="bg1"/>
                </a:solidFill>
              </a:rPr>
              <a:t> idea?</a:t>
            </a:r>
          </a:p>
        </p:txBody>
      </p:sp>
      <p:sp>
        <p:nvSpPr>
          <p:cNvPr id="6" name="pole tekstowe 5">
            <a:extLst>
              <a:ext uri="{FF2B5EF4-FFF2-40B4-BE49-F238E27FC236}">
                <a16:creationId xmlns:a16="http://schemas.microsoft.com/office/drawing/2014/main" id="{5D79B00F-F8E7-41BA-862B-0712017C3CE1}"/>
              </a:ext>
            </a:extLst>
          </p:cNvPr>
          <p:cNvSpPr txBox="1"/>
          <p:nvPr/>
        </p:nvSpPr>
        <p:spPr>
          <a:xfrm>
            <a:off x="467544" y="1635646"/>
            <a:ext cx="6408712" cy="1631216"/>
          </a:xfrm>
          <a:prstGeom prst="rect">
            <a:avLst/>
          </a:prstGeom>
          <a:noFill/>
        </p:spPr>
        <p:txBody>
          <a:bodyPr wrap="square" rtlCol="0">
            <a:spAutoFit/>
          </a:bodyPr>
          <a:lstStyle/>
          <a:p>
            <a:pPr marL="342900" indent="-342900">
              <a:buFont typeface="Arial" panose="020B0604020202020204" pitchFamily="34" charset="0"/>
              <a:buChar char="•"/>
            </a:pPr>
            <a:r>
              <a:rPr lang="pl-PL" sz="2000" dirty="0" err="1">
                <a:solidFill>
                  <a:schemeClr val="bg1"/>
                </a:solidFill>
              </a:rPr>
              <a:t>Current</a:t>
            </a:r>
            <a:r>
              <a:rPr lang="pl-PL" sz="2000" dirty="0">
                <a:solidFill>
                  <a:schemeClr val="bg1"/>
                </a:solidFill>
              </a:rPr>
              <a:t> </a:t>
            </a:r>
            <a:r>
              <a:rPr lang="pl-PL" sz="2000" dirty="0" err="1">
                <a:solidFill>
                  <a:schemeClr val="bg1"/>
                </a:solidFill>
              </a:rPr>
              <a:t>systems</a:t>
            </a:r>
            <a:r>
              <a:rPr lang="pl-PL" sz="2000" dirty="0">
                <a:solidFill>
                  <a:schemeClr val="bg1"/>
                </a:solidFill>
              </a:rPr>
              <a:t> </a:t>
            </a:r>
            <a:r>
              <a:rPr lang="pl-PL" sz="2000" dirty="0" err="1">
                <a:solidFill>
                  <a:schemeClr val="bg1"/>
                </a:solidFill>
              </a:rPr>
              <a:t>are</a:t>
            </a:r>
            <a:r>
              <a:rPr lang="pl-PL" sz="2000" dirty="0">
                <a:solidFill>
                  <a:schemeClr val="bg1"/>
                </a:solidFill>
              </a:rPr>
              <a:t> far from </a:t>
            </a:r>
            <a:r>
              <a:rPr lang="pl-PL" sz="2000" dirty="0" err="1">
                <a:solidFill>
                  <a:schemeClr val="bg1"/>
                </a:solidFill>
              </a:rPr>
              <a:t>perfect</a:t>
            </a:r>
            <a:endParaRPr lang="pl-PL" sz="2000" dirty="0">
              <a:solidFill>
                <a:schemeClr val="bg1"/>
              </a:solidFill>
            </a:endParaRPr>
          </a:p>
          <a:p>
            <a:pPr marL="342900" indent="-342900">
              <a:buFont typeface="Arial" panose="020B0604020202020204" pitchFamily="34" charset="0"/>
              <a:buChar char="•"/>
            </a:pPr>
            <a:endParaRPr lang="pl-PL" sz="2000" dirty="0">
              <a:solidFill>
                <a:schemeClr val="bg1"/>
              </a:solidFill>
            </a:endParaRPr>
          </a:p>
          <a:p>
            <a:pPr marL="342900" indent="-342900">
              <a:buFont typeface="Arial" panose="020B0604020202020204" pitchFamily="34" charset="0"/>
              <a:buChar char="•"/>
            </a:pPr>
            <a:r>
              <a:rPr lang="pl-PL" sz="2000" dirty="0">
                <a:solidFill>
                  <a:schemeClr val="bg1"/>
                </a:solidFill>
              </a:rPr>
              <a:t>We </a:t>
            </a:r>
            <a:r>
              <a:rPr lang="pl-PL" sz="2000" dirty="0" err="1">
                <a:solidFill>
                  <a:schemeClr val="bg1"/>
                </a:solidFill>
              </a:rPr>
              <a:t>can</a:t>
            </a:r>
            <a:r>
              <a:rPr lang="pl-PL" sz="2000" dirty="0">
                <a:solidFill>
                  <a:schemeClr val="bg1"/>
                </a:solidFill>
              </a:rPr>
              <a:t> </a:t>
            </a:r>
            <a:r>
              <a:rPr lang="pl-PL" sz="2000" dirty="0" err="1">
                <a:solidFill>
                  <a:schemeClr val="bg1"/>
                </a:solidFill>
              </a:rPr>
              <a:t>help</a:t>
            </a:r>
            <a:r>
              <a:rPr lang="pl-PL" sz="2000" dirty="0">
                <a:solidFill>
                  <a:schemeClr val="bg1"/>
                </a:solidFill>
              </a:rPr>
              <a:t> </a:t>
            </a:r>
            <a:r>
              <a:rPr lang="pl-PL" sz="2000" dirty="0" err="1">
                <a:solidFill>
                  <a:schemeClr val="bg1"/>
                </a:solidFill>
              </a:rPr>
              <a:t>reduce</a:t>
            </a:r>
            <a:r>
              <a:rPr lang="pl-PL" sz="2000" dirty="0">
                <a:solidFill>
                  <a:schemeClr val="bg1"/>
                </a:solidFill>
              </a:rPr>
              <a:t> the </a:t>
            </a:r>
            <a:r>
              <a:rPr lang="pl-PL" sz="2000" dirty="0" err="1">
                <a:solidFill>
                  <a:schemeClr val="bg1"/>
                </a:solidFill>
              </a:rPr>
              <a:t>losses</a:t>
            </a:r>
            <a:endParaRPr lang="pl-PL" sz="2000" dirty="0">
              <a:solidFill>
                <a:schemeClr val="bg1"/>
              </a:solidFill>
            </a:endParaRPr>
          </a:p>
          <a:p>
            <a:endParaRPr lang="pl-PL" sz="2000" dirty="0">
              <a:solidFill>
                <a:schemeClr val="bg1"/>
              </a:solidFill>
            </a:endParaRPr>
          </a:p>
          <a:p>
            <a:pPr marL="342900" indent="-342900">
              <a:buFont typeface="Arial" panose="020B0604020202020204" pitchFamily="34" charset="0"/>
              <a:buChar char="•"/>
            </a:pPr>
            <a:r>
              <a:rPr lang="pl-PL" sz="2000" dirty="0" err="1">
                <a:solidFill>
                  <a:schemeClr val="bg1"/>
                </a:solidFill>
              </a:rPr>
              <a:t>Different</a:t>
            </a:r>
            <a:r>
              <a:rPr lang="pl-PL" sz="2000" dirty="0">
                <a:solidFill>
                  <a:schemeClr val="bg1"/>
                </a:solidFill>
              </a:rPr>
              <a:t> </a:t>
            </a:r>
            <a:r>
              <a:rPr lang="pl-PL" sz="2000" dirty="0" err="1">
                <a:solidFill>
                  <a:schemeClr val="bg1"/>
                </a:solidFill>
              </a:rPr>
              <a:t>solutions</a:t>
            </a:r>
            <a:r>
              <a:rPr lang="pl-PL" sz="2000" dirty="0">
                <a:solidFill>
                  <a:schemeClr val="bg1"/>
                </a:solidFill>
              </a:rPr>
              <a:t> </a:t>
            </a:r>
            <a:r>
              <a:rPr lang="pl-PL" sz="2000" dirty="0" err="1">
                <a:solidFill>
                  <a:schemeClr val="bg1"/>
                </a:solidFill>
              </a:rPr>
              <a:t>are</a:t>
            </a:r>
            <a:r>
              <a:rPr lang="pl-PL" sz="2000" dirty="0">
                <a:solidFill>
                  <a:schemeClr val="bg1"/>
                </a:solidFill>
              </a:rPr>
              <a:t> </a:t>
            </a:r>
            <a:r>
              <a:rPr lang="pl-PL" sz="2000" dirty="0" err="1">
                <a:solidFill>
                  <a:schemeClr val="bg1"/>
                </a:solidFill>
              </a:rPr>
              <a:t>automated</a:t>
            </a:r>
            <a:r>
              <a:rPr lang="pl-PL" sz="2000" dirty="0">
                <a:solidFill>
                  <a:schemeClr val="bg1"/>
                </a:solidFill>
              </a:rPr>
              <a:t> </a:t>
            </a:r>
          </a:p>
        </p:txBody>
      </p:sp>
    </p:spTree>
    <p:extLst>
      <p:ext uri="{BB962C8B-B14F-4D97-AF65-F5344CB8AC3E}">
        <p14:creationId xmlns:p14="http://schemas.microsoft.com/office/powerpoint/2010/main" val="1163135129"/>
      </p:ext>
    </p:extLst>
  </p:cSld>
  <p:clrMapOvr>
    <a:masterClrMapping/>
  </p:clrMapOvr>
</p:sld>
</file>

<file path=ppt/theme/theme1.xml><?xml version="1.0" encoding="utf-8"?>
<a:theme xmlns:a="http://schemas.openxmlformats.org/drawingml/2006/main" name="Office-teema">
  <a:themeElements>
    <a:clrScheme name="BSA">
      <a:dk1>
        <a:srgbClr val="000000"/>
      </a:dk1>
      <a:lt1>
        <a:srgbClr val="FFFFFF"/>
      </a:lt1>
      <a:dk2>
        <a:srgbClr val="535353"/>
      </a:dk2>
      <a:lt2>
        <a:srgbClr val="D9D9D9"/>
      </a:lt2>
      <a:accent1>
        <a:srgbClr val="EE6907"/>
      </a:accent1>
      <a:accent2>
        <a:srgbClr val="03AB9F"/>
      </a:accent2>
      <a:accent3>
        <a:srgbClr val="D9D9D9"/>
      </a:accent3>
      <a:accent4>
        <a:srgbClr val="535353"/>
      </a:accent4>
      <a:accent5>
        <a:srgbClr val="D3D800"/>
      </a:accent5>
      <a:accent6>
        <a:srgbClr val="03AB9F"/>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Mukautettu 1">
      <a:dk1>
        <a:srgbClr val="626365"/>
      </a:dk1>
      <a:lt1>
        <a:srgbClr val="FFFFFF"/>
      </a:lt1>
      <a:dk2>
        <a:srgbClr val="616365"/>
      </a:dk2>
      <a:lt2>
        <a:srgbClr val="CCCCCC"/>
      </a:lt2>
      <a:accent1>
        <a:srgbClr val="F27024"/>
      </a:accent1>
      <a:accent2>
        <a:srgbClr val="F99F35"/>
      </a:accent2>
      <a:accent3>
        <a:srgbClr val="5AB5EC"/>
      </a:accent3>
      <a:accent4>
        <a:srgbClr val="616365"/>
      </a:accent4>
      <a:accent5>
        <a:srgbClr val="F2F2F2"/>
      </a:accent5>
      <a:accent6>
        <a:srgbClr val="0F76B1"/>
      </a:accent6>
      <a:hlink>
        <a:srgbClr val="5AB5EC"/>
      </a:hlink>
      <a:folHlink>
        <a:srgbClr val="F270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BSA_ppt_english_template</Template>
  <TotalTime>0</TotalTime>
  <Words>394</Words>
  <Application>Microsoft Office PowerPoint</Application>
  <PresentationFormat>Pokaz na ekranie (16:9)</PresentationFormat>
  <Paragraphs>132</Paragraphs>
  <Slides>12</Slides>
  <Notes>11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Arial</vt:lpstr>
      <vt:lpstr>Calibri</vt:lpstr>
      <vt:lpstr>Courier New</vt:lpstr>
      <vt:lpstr>Wingdings</vt:lpstr>
      <vt:lpstr>Office-teema</vt:lpstr>
      <vt:lpstr>River monitoring and environmental impact system</vt:lpstr>
      <vt:lpstr>Main purpose</vt:lpstr>
      <vt:lpstr>Prezentacja programu PowerPoint</vt:lpstr>
      <vt:lpstr>Example methods in GIS software</vt:lpstr>
      <vt:lpstr>Example methods in GIS software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2018-03-23T13:22:22Z</dcterms:created>
  <dcterms:modified xsi:type="dcterms:W3CDTF">2019-04-27T18:38:29Z</dcterms:modified>
</cp:coreProperties>
</file>