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735750" cy="98663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331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3316"/>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5"/>
            <a:ext cx="2918831" cy="493316"/>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i-F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7" name="Google Shape;137;p2: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8e72b5700_3_22: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58e72b5700_3_22: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48" name="Google Shape;148;g58e72b5700_3_22: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3: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58" name="Google Shape;158;p3: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8e72b5700_2_7: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58e72b5700_2_7: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br>
              <a:rPr lang="fi-FI">
                <a:latin typeface="Arial"/>
                <a:ea typeface="Arial"/>
                <a:cs typeface="Arial"/>
                <a:sym typeface="Arial"/>
              </a:rPr>
            </a:br>
            <a:endParaRPr>
              <a:latin typeface="Arial"/>
              <a:ea typeface="Arial"/>
              <a:cs typeface="Arial"/>
              <a:sym typeface="Arial"/>
            </a:endParaRPr>
          </a:p>
        </p:txBody>
      </p:sp>
      <p:sp>
        <p:nvSpPr>
          <p:cNvPr id="169" name="Google Shape;169;g58e72b5700_2_7: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6: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endParaRPr>
              <a:latin typeface="Arial"/>
              <a:ea typeface="Arial"/>
              <a:cs typeface="Arial"/>
              <a:sym typeface="Arial"/>
            </a:endParaRPr>
          </a:p>
        </p:txBody>
      </p:sp>
      <p:sp>
        <p:nvSpPr>
          <p:cNvPr id="179" name="Google Shape;179;p6: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7: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br>
              <a:rPr lang="fi-FI">
                <a:latin typeface="Arial"/>
                <a:ea typeface="Arial"/>
                <a:cs typeface="Arial"/>
                <a:sym typeface="Arial"/>
              </a:rPr>
            </a:br>
            <a:br>
              <a:rPr lang="fi-FI">
                <a:latin typeface="Arial"/>
                <a:ea typeface="Arial"/>
                <a:cs typeface="Arial"/>
                <a:sym typeface="Arial"/>
              </a:rPr>
            </a:br>
            <a:endParaRPr>
              <a:latin typeface="Arial"/>
              <a:ea typeface="Arial"/>
              <a:cs typeface="Arial"/>
              <a:sym typeface="Arial"/>
            </a:endParaRPr>
          </a:p>
        </p:txBody>
      </p:sp>
      <p:sp>
        <p:nvSpPr>
          <p:cNvPr id="189" name="Google Shape;189;p7: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58e72b5700_2_36:notes"/>
          <p:cNvSpPr/>
          <p:nvPr>
            <p:ph idx="2" type="sldImg"/>
          </p:nvPr>
        </p:nvSpPr>
        <p:spPr>
          <a:xfrm>
            <a:off x="79375" y="739775"/>
            <a:ext cx="6576900" cy="370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58e72b5700_2_36:notes"/>
          <p:cNvSpPr txBox="1"/>
          <p:nvPr>
            <p:ph idx="1" type="body"/>
          </p:nvPr>
        </p:nvSpPr>
        <p:spPr>
          <a:xfrm>
            <a:off x="673577" y="4686499"/>
            <a:ext cx="5388600" cy="44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Cover page</a:t>
            </a:r>
            <a:endParaRPr/>
          </a:p>
          <a:p>
            <a:pPr indent="0" lvl="0" marL="0" marR="0" rtl="0" algn="l">
              <a:lnSpc>
                <a:spcPct val="100000"/>
              </a:lnSpc>
              <a:spcBef>
                <a:spcPts val="0"/>
              </a:spcBef>
              <a:spcAft>
                <a:spcPts val="0"/>
              </a:spcAft>
              <a:buClr>
                <a:schemeClr val="dk1"/>
              </a:buClr>
              <a:buSzPts val="1200"/>
              <a:buFont typeface="Calibri"/>
              <a:buNone/>
            </a:pPr>
            <a:br>
              <a:rPr lang="fi-FI"/>
            </a:b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99" name="Google Shape;199;g58e72b5700_2_36:notes"/>
          <p:cNvSpPr txBox="1"/>
          <p:nvPr>
            <p:ph idx="12" type="sldNum"/>
          </p:nvPr>
        </p:nvSpPr>
        <p:spPr>
          <a:xfrm>
            <a:off x="3815373" y="9371285"/>
            <a:ext cx="2918700" cy="493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5:notes"/>
          <p:cNvSpPr/>
          <p:nvPr>
            <p:ph idx="2" type="sldImg"/>
          </p:nvPr>
        </p:nvSpPr>
        <p:spPr>
          <a:xfrm>
            <a:off x="79375" y="739775"/>
            <a:ext cx="6577013" cy="3700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5:notes"/>
          <p:cNvSpPr txBox="1"/>
          <p:nvPr>
            <p:ph idx="1" type="body"/>
          </p:nvPr>
        </p:nvSpPr>
        <p:spPr>
          <a:xfrm>
            <a:off x="673577" y="4686499"/>
            <a:ext cx="5388610" cy="44398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indent="0" lvl="0" marL="0" marR="0" rtl="0" algn="l">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indent="0" lvl="0" marL="0" marR="0" rtl="0" algn="l">
              <a:lnSpc>
                <a:spcPct val="100000"/>
              </a:lnSpc>
              <a:spcBef>
                <a:spcPts val="0"/>
              </a:spcBef>
              <a:spcAft>
                <a:spcPts val="0"/>
              </a:spcAft>
              <a:buClr>
                <a:schemeClr val="dk1"/>
              </a:buClr>
              <a:buSzPts val="1200"/>
              <a:buFont typeface="Calibri"/>
              <a:buNone/>
            </a:pP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210" name="Google Shape;210;p15:notes"/>
          <p:cNvSpPr txBox="1"/>
          <p:nvPr>
            <p:ph idx="12" type="sldNum"/>
          </p:nvPr>
        </p:nvSpPr>
        <p:spPr>
          <a:xfrm>
            <a:off x="3815373" y="9371285"/>
            <a:ext cx="2918831" cy="49331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i-FI"/>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age">
  <p:cSld name="cover pag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3600"/>
              <a:buFont typeface="Calibri"/>
              <a:buNone/>
              <a:defRPr b="1" sz="36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 name="Google Shape;20;p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page">
  <p:cSld name="Thank you page">
    <p:bg>
      <p:bgPr>
        <a:solidFill>
          <a:schemeClr val="accent2"/>
        </a:solidFill>
      </p:bgPr>
    </p:bg>
    <p:spTree>
      <p:nvGrpSpPr>
        <p:cNvPr id="73" name="Shape 73"/>
        <p:cNvGrpSpPr/>
        <p:nvPr/>
      </p:nvGrpSpPr>
      <p:grpSpPr>
        <a:xfrm>
          <a:off x="0" y="0"/>
          <a:ext cx="0" cy="0"/>
          <a:chOff x="0" y="0"/>
          <a:chExt cx="0" cy="0"/>
        </a:xfrm>
      </p:grpSpPr>
      <p:sp>
        <p:nvSpPr>
          <p:cNvPr id="74" name="Google Shape;74;p1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type="title"/>
          </p:nvPr>
        </p:nvSpPr>
        <p:spPr>
          <a:xfrm>
            <a:off x="616959" y="1728862"/>
            <a:ext cx="6305901" cy="1164805"/>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4800"/>
              <a:buFont typeface="Calibri"/>
              <a:buNone/>
              <a:defRPr b="0" sz="48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a:off x="611560" y="3075358"/>
            <a:ext cx="6317160" cy="1080568"/>
          </a:xfrm>
          <a:prstGeom prst="rect">
            <a:avLst/>
          </a:prstGeom>
          <a:noFill/>
          <a:ln>
            <a:noFill/>
          </a:ln>
        </p:spPr>
        <p:txBody>
          <a:bodyPr anchorCtr="0" anchor="t" bIns="45700" lIns="91425" spcFirstLastPara="1" rIns="91425" wrap="square" tIns="45700"/>
          <a:lstStyle>
            <a:lvl1pPr indent="-228600" lvl="0" marL="457200" algn="l">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7" name="Google Shape;77;p1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8" name="Google Shape;78;p11"/>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2">
  <p:cSld name="Colour background 2">
    <p:bg>
      <p:bgPr>
        <a:solidFill>
          <a:schemeClr val="accent5"/>
        </a:solidFill>
      </p:bgPr>
    </p:bg>
    <p:spTree>
      <p:nvGrpSpPr>
        <p:cNvPr id="79" name="Shape 79"/>
        <p:cNvGrpSpPr/>
        <p:nvPr/>
      </p:nvGrpSpPr>
      <p:grpSpPr>
        <a:xfrm>
          <a:off x="0" y="0"/>
          <a:ext cx="0" cy="0"/>
          <a:chOff x="0" y="0"/>
          <a:chExt cx="0" cy="0"/>
        </a:xfrm>
      </p:grpSpPr>
      <p:sp>
        <p:nvSpPr>
          <p:cNvPr id="80" name="Google Shape;80;p12"/>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2" name="Google Shape;82;p12"/>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 2 titles">
  <p:cSld name="2 columns + 2 titles">
    <p:spTree>
      <p:nvGrpSpPr>
        <p:cNvPr id="83" name="Shape 83"/>
        <p:cNvGrpSpPr/>
        <p:nvPr/>
      </p:nvGrpSpPr>
      <p:grpSpPr>
        <a:xfrm>
          <a:off x="0" y="0"/>
          <a:ext cx="0" cy="0"/>
          <a:chOff x="0" y="0"/>
          <a:chExt cx="0" cy="0"/>
        </a:xfrm>
      </p:grpSpPr>
      <p:sp>
        <p:nvSpPr>
          <p:cNvPr id="84" name="Google Shape;84;p13"/>
          <p:cNvSpPr txBox="1"/>
          <p:nvPr>
            <p:ph idx="1" type="body"/>
          </p:nvPr>
        </p:nvSpPr>
        <p:spPr>
          <a:xfrm>
            <a:off x="457200" y="411510"/>
            <a:ext cx="3610744"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5" name="Google Shape;85;p13"/>
          <p:cNvSpPr txBox="1"/>
          <p:nvPr>
            <p:ph idx="2" type="body"/>
          </p:nvPr>
        </p:nvSpPr>
        <p:spPr>
          <a:xfrm>
            <a:off x="457200" y="1408484"/>
            <a:ext cx="3610744"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6" name="Google Shape;86;p13"/>
          <p:cNvSpPr txBox="1"/>
          <p:nvPr>
            <p:ph idx="3" type="body"/>
          </p:nvPr>
        </p:nvSpPr>
        <p:spPr>
          <a:xfrm>
            <a:off x="4211960" y="411510"/>
            <a:ext cx="3528392"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4"/>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7" name="Google Shape;87;p13"/>
          <p:cNvSpPr txBox="1"/>
          <p:nvPr>
            <p:ph idx="4" type="body"/>
          </p:nvPr>
        </p:nvSpPr>
        <p:spPr>
          <a:xfrm>
            <a:off x="4211960" y="1408484"/>
            <a:ext cx="3528392" cy="296346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8" name="Google Shape;88;p1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0" name="Google Shape;90;p1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type="title"/>
          </p:nvPr>
        </p:nvSpPr>
        <p:spPr>
          <a:xfrm>
            <a:off x="4510792" y="195486"/>
            <a:ext cx="3277232" cy="1145282"/>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4"/>
          <p:cNvSpPr txBox="1"/>
          <p:nvPr>
            <p:ph idx="1" type="body"/>
          </p:nvPr>
        </p:nvSpPr>
        <p:spPr>
          <a:xfrm>
            <a:off x="4499992" y="1417828"/>
            <a:ext cx="3277232" cy="331416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6" name="Google Shape;96;p14"/>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y background text page" showMasterSp="0">
  <p:cSld name="grey background text page">
    <p:bg>
      <p:bgPr>
        <a:solidFill>
          <a:schemeClr val="accent4"/>
        </a:solidFill>
      </p:bgPr>
    </p:bg>
    <p:spTree>
      <p:nvGrpSpPr>
        <p:cNvPr id="97"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 type="body"/>
          </p:nvPr>
        </p:nvSpPr>
        <p:spPr>
          <a:xfrm>
            <a:off x="468001" y="1851670"/>
            <a:ext cx="7128336" cy="2489442"/>
          </a:xfrm>
          <a:prstGeom prst="rect">
            <a:avLst/>
          </a:prstGeom>
          <a:noFill/>
          <a:ln>
            <a:noFill/>
          </a:ln>
        </p:spPr>
        <p:txBody>
          <a:bodyPr anchorCtr="0" anchor="t" bIns="45700" lIns="91425" spcFirstLastPara="1" rIns="91425" wrap="square" tIns="45700"/>
          <a:lstStyle>
            <a:lvl1pPr indent="-330200" lvl="0" marL="457200" algn="l">
              <a:lnSpc>
                <a:spcPct val="110000"/>
              </a:lnSpc>
              <a:spcBef>
                <a:spcPts val="320"/>
              </a:spcBef>
              <a:spcAft>
                <a:spcPts val="0"/>
              </a:spcAft>
              <a:buSzPts val="1600"/>
              <a:buFont typeface="Arial"/>
              <a:buChar char="•"/>
              <a:defRPr b="0" sz="1600">
                <a:solidFill>
                  <a:schemeClr val="accent3"/>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1" name="Google Shape;101;p15"/>
          <p:cNvSpPr txBox="1"/>
          <p:nvPr>
            <p:ph type="title"/>
          </p:nvPr>
        </p:nvSpPr>
        <p:spPr>
          <a:xfrm>
            <a:off x="468000" y="555526"/>
            <a:ext cx="7128337" cy="93610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3" name="Google Shape;103;p15"/>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pty page">
  <p:cSld name="Empty page">
    <p:spTree>
      <p:nvGrpSpPr>
        <p:cNvPr id="105" name="Shape 105"/>
        <p:cNvGrpSpPr/>
        <p:nvPr/>
      </p:nvGrpSpPr>
      <p:grpSpPr>
        <a:xfrm>
          <a:off x="0" y="0"/>
          <a:ext cx="0" cy="0"/>
          <a:chOff x="0" y="0"/>
          <a:chExt cx="0" cy="0"/>
        </a:xfrm>
      </p:grpSpPr>
      <p:sp>
        <p:nvSpPr>
          <p:cNvPr id="106" name="Google Shape;106;p1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s" type="objTx">
  <p:cSld name="OBJECT_WITH_CAPTION_TEXT">
    <p:spTree>
      <p:nvGrpSpPr>
        <p:cNvPr id="109" name="Shape 109"/>
        <p:cNvGrpSpPr/>
        <p:nvPr/>
      </p:nvGrpSpPr>
      <p:grpSpPr>
        <a:xfrm>
          <a:off x="0" y="0"/>
          <a:ext cx="0" cy="0"/>
          <a:chOff x="0" y="0"/>
          <a:chExt cx="0" cy="0"/>
        </a:xfrm>
      </p:grpSpPr>
      <p:sp>
        <p:nvSpPr>
          <p:cNvPr id="110" name="Google Shape;110;p17"/>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7"/>
          <p:cNvSpPr txBox="1"/>
          <p:nvPr>
            <p:ph idx="1" type="body"/>
          </p:nvPr>
        </p:nvSpPr>
        <p:spPr>
          <a:xfrm>
            <a:off x="3575050" y="204789"/>
            <a:ext cx="4093294" cy="4311178"/>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2" name="Google Shape;112;p17"/>
          <p:cNvSpPr txBox="1"/>
          <p:nvPr>
            <p:ph idx="2" type="body"/>
          </p:nvPr>
        </p:nvSpPr>
        <p:spPr>
          <a:xfrm>
            <a:off x="457201" y="1076327"/>
            <a:ext cx="3008313" cy="345525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3" name="Google Shape;113;p1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15" name="Google Shape;115;p17"/>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nd title" type="picTx">
  <p:cSld name="PICTURE_WITH_CAPTION_TEXT">
    <p:spTree>
      <p:nvGrpSpPr>
        <p:cNvPr id="116" name="Shape 116"/>
        <p:cNvGrpSpPr/>
        <p:nvPr/>
      </p:nvGrpSpPr>
      <p:grpSpPr>
        <a:xfrm>
          <a:off x="0" y="0"/>
          <a:ext cx="0" cy="0"/>
          <a:chOff x="0" y="0"/>
          <a:chExt cx="0" cy="0"/>
        </a:xfrm>
      </p:grpSpPr>
      <p:sp>
        <p:nvSpPr>
          <p:cNvPr id="117" name="Google Shape;117;p18"/>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4"/>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accent6"/>
              </a:buClr>
              <a:buSzPts val="3200"/>
              <a:buFont typeface="Arial"/>
              <a:buNone/>
              <a:defRPr b="0" i="0" sz="3200" u="none" cap="none" strike="noStrike">
                <a:solidFill>
                  <a:srgbClr val="363636"/>
                </a:solidFill>
                <a:latin typeface="Calibri"/>
                <a:ea typeface="Calibri"/>
                <a:cs typeface="Calibri"/>
                <a:sym typeface="Calibri"/>
              </a:defRPr>
            </a:lvl1pPr>
            <a:lvl2pPr lvl="1" marR="0" rtl="0" algn="l">
              <a:spcBef>
                <a:spcPts val="560"/>
              </a:spcBef>
              <a:spcAft>
                <a:spcPts val="0"/>
              </a:spcAft>
              <a:buClr>
                <a:schemeClr val="accent6"/>
              </a:buClr>
              <a:buSzPts val="2800"/>
              <a:buFont typeface="Arial"/>
              <a:buNone/>
              <a:defRPr b="0" i="0" sz="2800" u="none" cap="none" strike="noStrike">
                <a:solidFill>
                  <a:srgbClr val="363636"/>
                </a:solidFill>
                <a:latin typeface="Calibri"/>
                <a:ea typeface="Calibri"/>
                <a:cs typeface="Calibri"/>
                <a:sym typeface="Calibri"/>
              </a:defRPr>
            </a:lvl2pPr>
            <a:lvl3pPr lvl="2" marR="0" rtl="0" algn="l">
              <a:spcBef>
                <a:spcPts val="480"/>
              </a:spcBef>
              <a:spcAft>
                <a:spcPts val="0"/>
              </a:spcAft>
              <a:buClr>
                <a:schemeClr val="accent6"/>
              </a:buClr>
              <a:buSzPts val="2400"/>
              <a:buFont typeface="Arial"/>
              <a:buNone/>
              <a:defRPr b="0" i="0" sz="2400" u="none" cap="none" strike="noStrike">
                <a:solidFill>
                  <a:srgbClr val="363636"/>
                </a:solidFill>
                <a:latin typeface="Calibri"/>
                <a:ea typeface="Calibri"/>
                <a:cs typeface="Calibri"/>
                <a:sym typeface="Calibri"/>
              </a:defRPr>
            </a:lvl3pPr>
            <a:lvl4pPr lvl="3"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4pPr>
            <a:lvl5pPr lvl="4" marR="0" rtl="0" algn="l">
              <a:spcBef>
                <a:spcPts val="400"/>
              </a:spcBef>
              <a:spcAft>
                <a:spcPts val="0"/>
              </a:spcAft>
              <a:buClr>
                <a:schemeClr val="accent6"/>
              </a:buClr>
              <a:buSzPts val="2000"/>
              <a:buFont typeface="Arial"/>
              <a:buNone/>
              <a:defRPr b="0" i="0" sz="2000" u="none" cap="none" strike="noStrike">
                <a:solidFill>
                  <a:srgbClr val="363636"/>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18"/>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20" name="Google Shape;120;p1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22" name="Google Shape;122;p1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age">
  <p:cSld name="Text page">
    <p:spTree>
      <p:nvGrpSpPr>
        <p:cNvPr id="21" name="Shape 21"/>
        <p:cNvGrpSpPr/>
        <p:nvPr/>
      </p:nvGrpSpPr>
      <p:grpSpPr>
        <a:xfrm>
          <a:off x="0" y="0"/>
          <a:ext cx="0" cy="0"/>
          <a:chOff x="0" y="0"/>
          <a:chExt cx="0" cy="0"/>
        </a:xfrm>
      </p:grpSpPr>
      <p:sp>
        <p:nvSpPr>
          <p:cNvPr id="22" name="Google Shape;22;p3"/>
          <p:cNvSpPr txBox="1"/>
          <p:nvPr>
            <p:ph type="title"/>
          </p:nvPr>
        </p:nvSpPr>
        <p:spPr>
          <a:xfrm>
            <a:off x="468000" y="331200"/>
            <a:ext cx="7211144"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059582"/>
            <a:ext cx="7211144"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6" name="Google Shape;26;p3"/>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iddle title page" showMasterSp="0">
  <p:cSld name="Middle title page">
    <p:bg>
      <p:bgPr>
        <a:solidFill>
          <a:schemeClr val="accent1"/>
        </a:solidFill>
      </p:bgPr>
    </p:bg>
    <p:spTree>
      <p:nvGrpSpPr>
        <p:cNvPr id="27"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4"/>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type="title"/>
          </p:nvPr>
        </p:nvSpPr>
        <p:spPr>
          <a:xfrm>
            <a:off x="616960" y="771550"/>
            <a:ext cx="7116088" cy="1237457"/>
          </a:xfrm>
          <a:prstGeom prst="rect">
            <a:avLst/>
          </a:prstGeom>
          <a:noFill/>
          <a:ln>
            <a:noFill/>
          </a:ln>
        </p:spPr>
        <p:txBody>
          <a:bodyPr anchorCtr="0" anchor="b" bIns="45700" lIns="91425" spcFirstLastPara="1" rIns="91425" wrap="square" tIns="45700"/>
          <a:lstStyle>
            <a:lvl1pPr lvl="0" marR="0" algn="l">
              <a:lnSpc>
                <a:spcPct val="100000"/>
              </a:lnSpc>
              <a:spcBef>
                <a:spcPts val="0"/>
              </a:spcBef>
              <a:spcAft>
                <a:spcPts val="0"/>
              </a:spcAft>
              <a:buClr>
                <a:schemeClr val="lt1"/>
              </a:buClr>
              <a:buSzPts val="2000"/>
              <a:buFont typeface="Calibri"/>
              <a:buNone/>
              <a:defRPr b="1" sz="2000"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611559" y="2643310"/>
            <a:ext cx="7128793" cy="1080568"/>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320"/>
              </a:spcBef>
              <a:spcAft>
                <a:spcPts val="0"/>
              </a:spcAft>
              <a:buSzPts val="1600"/>
              <a:buNone/>
              <a:defRPr b="0"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cxnSp>
        <p:nvCxnSpPr>
          <p:cNvPr id="32" name="Google Shape;32;p4"/>
          <p:cNvCxnSpPr/>
          <p:nvPr/>
        </p:nvCxnSpPr>
        <p:spPr>
          <a:xfrm>
            <a:off x="683568" y="2355726"/>
            <a:ext cx="7344816" cy="0"/>
          </a:xfrm>
          <a:prstGeom prst="straightConnector1">
            <a:avLst/>
          </a:prstGeom>
          <a:noFill/>
          <a:ln cap="flat" cmpd="sng" w="19050">
            <a:solidFill>
              <a:schemeClr val="lt1"/>
            </a:solidFill>
            <a:prstDash val="solid"/>
            <a:round/>
            <a:headEnd len="sm" w="sm" type="none"/>
            <a:tailEnd len="sm" w="sm" type="none"/>
          </a:ln>
        </p:spPr>
      </p:cxnSp>
      <p:sp>
        <p:nvSpPr>
          <p:cNvPr id="33" name="Google Shape;33;p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4" name="Google Shape;34;p4"/>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page">
  <p:cSld name="Picture page">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5"/>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1136053" y="2643758"/>
            <a:ext cx="6920126" cy="100811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1" name="Google Shape;41;p5"/>
          <p:cNvPicPr preferRelativeResize="0"/>
          <p:nvPr/>
        </p:nvPicPr>
        <p:blipFill rotWithShape="1">
          <a:blip r:embed="rId3">
            <a:alphaModFix/>
          </a:blip>
          <a:srcRect b="0" l="0" r="0" t="0"/>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right">
  <p:cSld name="Text -right">
    <p:bg>
      <p:bgPr>
        <a:solidFill>
          <a:schemeClr val="accent4"/>
        </a:solidFill>
      </p:bgPr>
    </p:bg>
    <p:spTree>
      <p:nvGrpSpPr>
        <p:cNvPr id="43" name="Shape 43"/>
        <p:cNvGrpSpPr/>
        <p:nvPr/>
      </p:nvGrpSpPr>
      <p:grpSpPr>
        <a:xfrm>
          <a:off x="0" y="0"/>
          <a:ext cx="0" cy="0"/>
          <a:chOff x="0" y="0"/>
          <a:chExt cx="0" cy="0"/>
        </a:xfrm>
      </p:grpSpPr>
      <p:sp>
        <p:nvSpPr>
          <p:cNvPr id="44" name="Google Shape;44;p6"/>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4645026" y="1417828"/>
            <a:ext cx="3311350" cy="3282414"/>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a:lvl1pPr>
            <a:lvl2pPr indent="-330200" lvl="1" marL="914400" algn="l">
              <a:spcBef>
                <a:spcPts val="320"/>
              </a:spcBef>
              <a:spcAft>
                <a:spcPts val="0"/>
              </a:spcAft>
              <a:buSzPts val="16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6"/>
          <p:cNvSpPr txBox="1"/>
          <p:nvPr>
            <p:ph idx="2" type="body"/>
          </p:nvPr>
        </p:nvSpPr>
        <p:spPr>
          <a:xfrm>
            <a:off x="4645027" y="411510"/>
            <a:ext cx="3311350" cy="99697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SzPts val="2400"/>
              <a:buNone/>
              <a:defRPr b="1" sz="2400">
                <a:solidFill>
                  <a:schemeClr val="accent3"/>
                </a:solidFill>
                <a:latin typeface="Calibri"/>
                <a:ea typeface="Calibri"/>
                <a:cs typeface="Calibri"/>
                <a:sym typeface="Calibri"/>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8" name="Google Shape;48;p6"/>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1">
  <p:cSld name="colour background1">
    <p:bg>
      <p:bgPr>
        <a:solidFill>
          <a:schemeClr val="accent6"/>
        </a:solidFill>
      </p:bgPr>
    </p:bg>
    <p:spTree>
      <p:nvGrpSpPr>
        <p:cNvPr id="49" name="Shape 49"/>
        <p:cNvGrpSpPr/>
        <p:nvPr/>
      </p:nvGrpSpPr>
      <p:grpSpPr>
        <a:xfrm>
          <a:off x="0" y="0"/>
          <a:ext cx="0" cy="0"/>
          <a:chOff x="0" y="0"/>
          <a:chExt cx="0" cy="0"/>
        </a:xfrm>
      </p:grpSpPr>
      <p:sp>
        <p:nvSpPr>
          <p:cNvPr id="50" name="Google Shape;50;p7"/>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 name="Google Shape;52;p7"/>
          <p:cNvPicPr preferRelativeResize="0"/>
          <p:nvPr/>
        </p:nvPicPr>
        <p:blipFill rotWithShape="1">
          <a:blip r:embed="rId2">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8"/>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graphics 2 columns">
  <p:cSld name="Text + graphics 2 columns">
    <p:spTree>
      <p:nvGrpSpPr>
        <p:cNvPr id="58" name="Shape 58"/>
        <p:cNvGrpSpPr/>
        <p:nvPr/>
      </p:nvGrpSpPr>
      <p:grpSpPr>
        <a:xfrm>
          <a:off x="0" y="0"/>
          <a:ext cx="0" cy="0"/>
          <a:chOff x="0" y="0"/>
          <a:chExt cx="0" cy="0"/>
        </a:xfrm>
      </p:grpSpPr>
      <p:sp>
        <p:nvSpPr>
          <p:cNvPr id="59" name="Google Shape;59;p9"/>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57200" y="1059582"/>
            <a:ext cx="3466728"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2" type="body"/>
          </p:nvPr>
        </p:nvSpPr>
        <p:spPr>
          <a:xfrm>
            <a:off x="4067944" y="1059582"/>
            <a:ext cx="3528392" cy="3265636"/>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SzPts val="1800"/>
              <a:buChar char="•"/>
              <a:defRPr sz="18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2" name="Google Shape;62;p9"/>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4" name="Google Shape;64;p9"/>
          <p:cNvPicPr preferRelativeResize="0"/>
          <p:nvPr/>
        </p:nvPicPr>
        <p:blipFill rotWithShape="1">
          <a:blip r:embed="rId2">
            <a:alphaModFix/>
          </a:blip>
          <a:srcRect b="0" l="0" r="0" t="0"/>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ur background">
  <p:cSld name="Colour background">
    <p:bg>
      <p:bgPr>
        <a:solidFill>
          <a:schemeClr val="dk1"/>
        </a:solidFill>
      </p:bgPr>
    </p:bg>
    <p:spTree>
      <p:nvGrpSpPr>
        <p:cNvPr id="65"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0"/>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type="title"/>
          </p:nvPr>
        </p:nvSpPr>
        <p:spPr>
          <a:xfrm>
            <a:off x="1307864" y="1275606"/>
            <a:ext cx="6564783" cy="1368152"/>
          </a:xfrm>
          <a:prstGeom prst="rect">
            <a:avLst/>
          </a:prstGeom>
          <a:noFill/>
          <a:ln>
            <a:noFill/>
          </a:ln>
        </p:spPr>
        <p:txBody>
          <a:bodyPr anchorCtr="0" anchor="b" bIns="45700" lIns="91425" spcFirstLastPara="1" rIns="91425" wrap="square" tIns="45700"/>
          <a:lstStyle>
            <a:lvl1pPr lvl="0" marR="0" algn="ctr">
              <a:lnSpc>
                <a:spcPct val="100000"/>
              </a:lnSpc>
              <a:spcBef>
                <a:spcPts val="0"/>
              </a:spcBef>
              <a:spcAft>
                <a:spcPts val="0"/>
              </a:spcAft>
              <a:buClr>
                <a:schemeClr val="lt1"/>
              </a:buClr>
              <a:buSzPts val="2600"/>
              <a:buFont typeface="Calibri"/>
              <a:buNone/>
              <a:defRPr b="1" sz="2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1307864" y="2643758"/>
            <a:ext cx="6576504" cy="648072"/>
          </a:xfrm>
          <a:prstGeom prst="rect">
            <a:avLst/>
          </a:prstGeom>
          <a:noFill/>
          <a:ln>
            <a:noFill/>
          </a:ln>
        </p:spPr>
        <p:txBody>
          <a:bodyPr anchorCtr="0" anchor="t" bIns="45700" lIns="91425" spcFirstLastPara="1" rIns="91425" wrap="square" tIns="45700"/>
          <a:lstStyle>
            <a:lvl1pPr indent="-228600" lvl="0" marL="457200" algn="ctr">
              <a:spcBef>
                <a:spcPts val="320"/>
              </a:spcBef>
              <a:spcAft>
                <a:spcPts val="0"/>
              </a:spcAft>
              <a:buSzPts val="1600"/>
              <a:buNone/>
              <a:defRPr b="1" sz="1600">
                <a:solidFill>
                  <a:schemeClr val="lt1"/>
                </a:solidFill>
                <a:latin typeface="Calibri"/>
                <a:ea typeface="Calibri"/>
                <a:cs typeface="Calibri"/>
                <a:sym typeface="Calibri"/>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0" name="Google Shape;70;p10"/>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1" name="Google Shape;71;p10"/>
          <p:cNvPicPr preferRelativeResize="0"/>
          <p:nvPr/>
        </p:nvPicPr>
        <p:blipFill rotWithShape="1">
          <a:blip r:embed="rId2">
            <a:alphaModFix/>
          </a:blip>
          <a:srcRect b="0" l="0" r="0" t="0"/>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b="0" l="0" r="0" t="0"/>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468000" y="331200"/>
            <a:ext cx="7139136" cy="65637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4"/>
              </a:buClr>
              <a:buSzPts val="2600"/>
              <a:buFont typeface="Calibri"/>
              <a:buNone/>
              <a:defRPr b="1" i="0" sz="2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059582"/>
            <a:ext cx="7139136" cy="3394472"/>
          </a:xfrm>
          <a:prstGeom prst="rect">
            <a:avLst/>
          </a:prstGeom>
          <a:noFill/>
          <a:ln>
            <a:noFill/>
          </a:ln>
        </p:spPr>
        <p:txBody>
          <a:bodyPr anchorCtr="0" anchor="t" bIns="45700" lIns="91425" spcFirstLastPara="1" rIns="91425" wrap="square" tIns="45700"/>
          <a:lstStyle>
            <a:lvl1pPr indent="-342900" lvl="0" marL="457200" marR="0" rtl="0" algn="l">
              <a:spcBef>
                <a:spcPts val="360"/>
              </a:spcBef>
              <a:spcAft>
                <a:spcPts val="0"/>
              </a:spcAft>
              <a:buClr>
                <a:schemeClr val="accent6"/>
              </a:buClr>
              <a:buSzPts val="1800"/>
              <a:buFont typeface="Arial"/>
              <a:buChar char="•"/>
              <a:defRPr b="0" i="0" sz="1800" u="none" cap="none" strike="noStrike">
                <a:solidFill>
                  <a:srgbClr val="363636"/>
                </a:solidFill>
                <a:latin typeface="Calibri"/>
                <a:ea typeface="Calibri"/>
                <a:cs typeface="Calibri"/>
                <a:sym typeface="Calibri"/>
              </a:defRPr>
            </a:lvl1pPr>
            <a:lvl2pPr indent="-330200" lvl="1" marL="9144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2pPr>
            <a:lvl3pPr indent="-330200" lvl="2" marL="13716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3pPr>
            <a:lvl4pPr indent="-330200" lvl="3" marL="18288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4pPr>
            <a:lvl5pPr indent="-330200" lvl="4" marL="2286000" marR="0" rtl="0" algn="l">
              <a:spcBef>
                <a:spcPts val="320"/>
              </a:spcBef>
              <a:spcAft>
                <a:spcPts val="0"/>
              </a:spcAft>
              <a:buClr>
                <a:schemeClr val="accent6"/>
              </a:buClr>
              <a:buSzPts val="1600"/>
              <a:buFont typeface="Arial"/>
              <a:buChar char="•"/>
              <a:defRPr b="0" i="0" sz="1600" u="none" cap="none" strike="noStrike">
                <a:solidFill>
                  <a:srgbClr val="363636"/>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6228184" y="4784949"/>
            <a:ext cx="2592288" cy="273844"/>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363636"/>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5" name="Google Shape;15;p1"/>
          <p:cNvPicPr preferRelativeResize="0"/>
          <p:nvPr/>
        </p:nvPicPr>
        <p:blipFill rotWithShape="1">
          <a:blip r:embed="rId1">
            <a:alphaModFix/>
          </a:blip>
          <a:srcRect b="0" l="0" r="0" t="0"/>
          <a:stretch/>
        </p:blipFill>
        <p:spPr>
          <a:xfrm>
            <a:off x="395536" y="4490519"/>
            <a:ext cx="2347759" cy="6374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hyperlink" Target="http://drive.google.com/file/d/1p1Hr_rC3qd02c2DrRnWfjxJQ5Eyi7tgP/view" TargetMode="External"/><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mailto:serwaczak.dariusz@gmail.co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19"/>
          <p:cNvSpPr/>
          <p:nvPr/>
        </p:nvSpPr>
        <p:spPr>
          <a:xfrm>
            <a:off x="0" y="-1"/>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9"/>
          <p:cNvSpPr txBox="1"/>
          <p:nvPr>
            <p:ph idx="11" type="ftr"/>
          </p:nvPr>
        </p:nvSpPr>
        <p:spPr>
          <a:xfrm>
            <a:off x="5562725" y="4784950"/>
            <a:ext cx="32580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b="1"/>
          </a:p>
        </p:txBody>
      </p:sp>
      <p:sp>
        <p:nvSpPr>
          <p:cNvPr id="130" name="Google Shape;130;p19"/>
          <p:cNvSpPr txBox="1"/>
          <p:nvPr>
            <p:ph type="title"/>
          </p:nvPr>
        </p:nvSpPr>
        <p:spPr>
          <a:xfrm>
            <a:off x="292529" y="1707654"/>
            <a:ext cx="4063447" cy="136815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Calibri"/>
              <a:buNone/>
            </a:pPr>
            <a:r>
              <a:rPr b="0" lang="fi-FI" sz="4800">
                <a:latin typeface="Roboto"/>
                <a:ea typeface="Roboto"/>
                <a:cs typeface="Roboto"/>
                <a:sym typeface="Roboto"/>
              </a:rPr>
              <a:t>SatMapping</a:t>
            </a:r>
            <a:endParaRPr b="0" sz="4800">
              <a:latin typeface="Roboto"/>
              <a:ea typeface="Roboto"/>
              <a:cs typeface="Roboto"/>
              <a:sym typeface="Roboto"/>
            </a:endParaRPr>
          </a:p>
        </p:txBody>
      </p:sp>
      <p:sp>
        <p:nvSpPr>
          <p:cNvPr id="131" name="Google Shape;131;p19"/>
          <p:cNvSpPr txBox="1"/>
          <p:nvPr>
            <p:ph idx="1" type="body"/>
          </p:nvPr>
        </p:nvSpPr>
        <p:spPr>
          <a:xfrm>
            <a:off x="292529" y="3147814"/>
            <a:ext cx="4063447" cy="11521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600"/>
              <a:buFont typeface="Calibri"/>
              <a:buNone/>
            </a:pPr>
            <a:r>
              <a:rPr i="1" lang="fi-FI" sz="2400">
                <a:latin typeface="Roboto"/>
                <a:ea typeface="Roboto"/>
                <a:cs typeface="Roboto"/>
                <a:sym typeface="Roboto"/>
              </a:rPr>
              <a:t>Y</a:t>
            </a:r>
            <a:r>
              <a:rPr i="1" lang="fi-FI" sz="2400">
                <a:latin typeface="Roboto"/>
                <a:ea typeface="Roboto"/>
                <a:cs typeface="Roboto"/>
                <a:sym typeface="Roboto"/>
              </a:rPr>
              <a:t>our map from space</a:t>
            </a:r>
            <a:endParaRPr i="1" sz="2400"/>
          </a:p>
        </p:txBody>
      </p:sp>
      <p:sp>
        <p:nvSpPr>
          <p:cNvPr id="132" name="Google Shape;132;p19"/>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33" name="Google Shape;133;p19"/>
          <p:cNvPicPr preferRelativeResize="0"/>
          <p:nvPr/>
        </p:nvPicPr>
        <p:blipFill rotWithShape="1">
          <a:blip r:embed="rId4">
            <a:alphaModFix/>
          </a:blip>
          <a:srcRect b="0" l="0" r="0" t="0"/>
          <a:stretch/>
        </p:blipFill>
        <p:spPr>
          <a:xfrm>
            <a:off x="5970289" y="461238"/>
            <a:ext cx="2576478" cy="30212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0"/>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2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20"/>
          <p:cNvSpPr txBox="1"/>
          <p:nvPr>
            <p:ph idx="11" type="ftr"/>
          </p:nvPr>
        </p:nvSpPr>
        <p:spPr>
          <a:xfrm>
            <a:off x="5661075" y="4784950"/>
            <a:ext cx="3159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41" name="Google Shape;141;p20"/>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42" name="Google Shape;142;p20"/>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43" name="Google Shape;143;p20"/>
          <p:cNvSpPr/>
          <p:nvPr/>
        </p:nvSpPr>
        <p:spPr>
          <a:xfrm>
            <a:off x="484994" y="555527"/>
            <a:ext cx="2427300" cy="2427300"/>
          </a:xfrm>
          <a:prstGeom prst="ellipse">
            <a:avLst/>
          </a:prstGeom>
          <a:solidFill>
            <a:srgbClr val="03AB9F">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20"/>
          <p:cNvSpPr txBox="1"/>
          <p:nvPr/>
        </p:nvSpPr>
        <p:spPr>
          <a:xfrm>
            <a:off x="601099" y="1098300"/>
            <a:ext cx="2195100" cy="229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lang="fi-FI" sz="2000">
                <a:solidFill>
                  <a:schemeClr val="lt1"/>
                </a:solidFill>
                <a:latin typeface="Calibri"/>
                <a:ea typeface="Calibri"/>
                <a:cs typeface="Calibri"/>
                <a:sym typeface="Calibri"/>
              </a:rPr>
              <a:t>Add more depth to </a:t>
            </a:r>
            <a:r>
              <a:rPr b="1" i="0" lang="fi-FI" sz="2000" u="none" cap="none" strike="noStrike">
                <a:solidFill>
                  <a:schemeClr val="lt1"/>
                </a:solidFill>
                <a:latin typeface="Calibri"/>
                <a:ea typeface="Calibri"/>
                <a:cs typeface="Calibri"/>
                <a:sym typeface="Calibri"/>
              </a:rPr>
              <a:t>your </a:t>
            </a:r>
            <a:r>
              <a:rPr b="1" lang="fi-FI" sz="2000">
                <a:solidFill>
                  <a:schemeClr val="lt1"/>
                </a:solidFill>
                <a:latin typeface="Calibri"/>
                <a:ea typeface="Calibri"/>
                <a:cs typeface="Calibri"/>
                <a:sym typeface="Calibri"/>
              </a:rPr>
              <a:t>games and movies </a:t>
            </a:r>
            <a:r>
              <a:rPr b="1" i="0" lang="fi-FI" sz="2000" u="none" cap="none" strike="noStrike">
                <a:solidFill>
                  <a:schemeClr val="lt1"/>
                </a:solidFill>
                <a:latin typeface="Calibri"/>
                <a:ea typeface="Calibri"/>
                <a:cs typeface="Calibri"/>
                <a:sym typeface="Calibri"/>
              </a:rPr>
              <a:t>with open satellite data</a:t>
            </a:r>
            <a:endParaRPr b="1" i="0" sz="20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1"/>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2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21"/>
          <p:cNvSpPr txBox="1"/>
          <p:nvPr>
            <p:ph idx="11" type="ftr"/>
          </p:nvPr>
        </p:nvSpPr>
        <p:spPr>
          <a:xfrm>
            <a:off x="5661075" y="4784950"/>
            <a:ext cx="3159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52" name="Google Shape;152;p21"/>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53" name="Google Shape;153;p21"/>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pic>
        <p:nvPicPr>
          <p:cNvPr id="154" name="Google Shape;154;p21" title="The Hobbit_ The Battle of the Five Armies VFX _ Breakdown - Erebor Valley _ Weta Digital 00˸35.1 - 00˸49.2 (1jfGH5p5Em4).mp4">
            <a:hlinkClick r:id="rId5"/>
          </p:cNvPr>
          <p:cNvPicPr preferRelativeResize="0"/>
          <p:nvPr/>
        </p:nvPicPr>
        <p:blipFill>
          <a:blip r:embed="rId6">
            <a:alphaModFix/>
          </a:blip>
          <a:stretch>
            <a:fillRect/>
          </a:stretch>
        </p:blipFill>
        <p:spPr>
          <a:xfrm>
            <a:off x="250425" y="271725"/>
            <a:ext cx="7360650" cy="39493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2"/>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22"/>
          <p:cNvSpPr txBox="1"/>
          <p:nvPr>
            <p:ph idx="11" type="ftr"/>
          </p:nvPr>
        </p:nvSpPr>
        <p:spPr>
          <a:xfrm>
            <a:off x="5693425" y="4784950"/>
            <a:ext cx="31269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62" name="Google Shape;162;p22"/>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63" name="Google Shape;163;p22"/>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164" name="Google Shape;164;p22"/>
          <p:cNvSpPr/>
          <p:nvPr/>
        </p:nvSpPr>
        <p:spPr>
          <a:xfrm>
            <a:off x="484994" y="555527"/>
            <a:ext cx="2427287" cy="2427287"/>
          </a:xfrm>
          <a:prstGeom prst="ellipse">
            <a:avLst/>
          </a:prstGeom>
          <a:solidFill>
            <a:srgbClr val="EE6907">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22"/>
          <p:cNvSpPr txBox="1"/>
          <p:nvPr/>
        </p:nvSpPr>
        <p:spPr>
          <a:xfrm>
            <a:off x="484989" y="998200"/>
            <a:ext cx="2368500" cy="2296200"/>
          </a:xfrm>
          <a:prstGeom prst="rect">
            <a:avLst/>
          </a:prstGeom>
          <a:noFill/>
          <a:ln>
            <a:noFill/>
          </a:ln>
        </p:spPr>
        <p:txBody>
          <a:bodyPr anchorCtr="0" anchor="t" bIns="45700" lIns="91425" spcFirstLastPara="1" rIns="91425" wrap="square" tIns="45700">
            <a:noAutofit/>
          </a:bodyPr>
          <a:lstStyle/>
          <a:p>
            <a:pPr indent="457200" lvl="0" marL="0" marR="0" rtl="0" algn="l">
              <a:spcBef>
                <a:spcPts val="560"/>
              </a:spcBef>
              <a:spcAft>
                <a:spcPts val="0"/>
              </a:spcAft>
              <a:buClr>
                <a:srgbClr val="009AA6"/>
              </a:buClr>
              <a:buSzPts val="2800"/>
              <a:buFont typeface="Noto Sans Symbols"/>
              <a:buNone/>
            </a:pPr>
            <a:r>
              <a:rPr b="1" lang="fi-FI" sz="2400">
                <a:solidFill>
                  <a:schemeClr val="lt1"/>
                </a:solidFill>
                <a:latin typeface="Calibri"/>
                <a:ea typeface="Calibri"/>
                <a:cs typeface="Calibri"/>
                <a:sym typeface="Calibri"/>
              </a:rPr>
              <a:t>Data fusion</a:t>
            </a:r>
            <a:endParaRPr b="1" sz="2400">
              <a:solidFill>
                <a:schemeClr val="lt1"/>
              </a:solidFill>
              <a:latin typeface="Calibri"/>
              <a:ea typeface="Calibri"/>
              <a:cs typeface="Calibri"/>
              <a:sym typeface="Calibri"/>
            </a:endParaRPr>
          </a:p>
          <a:p>
            <a:pPr indent="0" lvl="0" marL="0" marR="0" rtl="0" algn="ctr">
              <a:spcBef>
                <a:spcPts val="560"/>
              </a:spcBef>
              <a:spcAft>
                <a:spcPts val="0"/>
              </a:spcAft>
              <a:buClr>
                <a:srgbClr val="009AA6"/>
              </a:buClr>
              <a:buSzPts val="2800"/>
              <a:buFont typeface="Noto Sans Symbols"/>
              <a:buNone/>
            </a:pPr>
            <a:r>
              <a:rPr b="1" lang="fi-FI" sz="2400">
                <a:solidFill>
                  <a:schemeClr val="lt1"/>
                </a:solidFill>
                <a:latin typeface="Calibri"/>
                <a:ea typeface="Calibri"/>
                <a:cs typeface="Calibri"/>
                <a:sym typeface="Calibri"/>
              </a:rPr>
              <a:t>for</a:t>
            </a:r>
            <a:endParaRPr b="1" sz="2400">
              <a:solidFill>
                <a:schemeClr val="lt1"/>
              </a:solidFill>
              <a:latin typeface="Calibri"/>
              <a:ea typeface="Calibri"/>
              <a:cs typeface="Calibri"/>
              <a:sym typeface="Calibri"/>
            </a:endParaRPr>
          </a:p>
          <a:p>
            <a:pPr indent="0" lvl="0" marL="0" marR="0" rtl="0" algn="ctr">
              <a:spcBef>
                <a:spcPts val="560"/>
              </a:spcBef>
              <a:spcAft>
                <a:spcPts val="0"/>
              </a:spcAft>
              <a:buClr>
                <a:srgbClr val="009AA6"/>
              </a:buClr>
              <a:buSzPts val="2800"/>
              <a:buFont typeface="Noto Sans Symbols"/>
              <a:buNone/>
            </a:pPr>
            <a:r>
              <a:rPr b="1" lang="fi-FI" sz="2400">
                <a:solidFill>
                  <a:schemeClr val="lt1"/>
                </a:solidFill>
                <a:latin typeface="Calibri"/>
                <a:ea typeface="Calibri"/>
                <a:cs typeface="Calibri"/>
                <a:sym typeface="Calibri"/>
              </a:rPr>
              <a:t>  your needs</a:t>
            </a:r>
            <a:endParaRPr b="1" sz="24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3"/>
          <p:cNvSpPr/>
          <p:nvPr/>
        </p:nvSpPr>
        <p:spPr>
          <a:xfrm>
            <a:off x="0" y="-1"/>
            <a:ext cx="9144000" cy="4492800"/>
          </a:xfrm>
          <a:prstGeom prst="rect">
            <a:avLst/>
          </a:prstGeom>
          <a:gradFill>
            <a:gsLst>
              <a:gs pos="0">
                <a:schemeClr val="accent5"/>
              </a:gs>
              <a:gs pos="57000">
                <a:srgbClr val="D9D9D9">
                  <a:alpha val="49803"/>
                </a:srgbClr>
              </a:gs>
              <a:gs pos="100000">
                <a:schemeClr val="accent2"/>
              </a:gs>
            </a:gsLst>
            <a:lin ang="840013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23"/>
          <p:cNvSpPr txBox="1"/>
          <p:nvPr>
            <p:ph idx="11" type="ftr"/>
          </p:nvPr>
        </p:nvSpPr>
        <p:spPr>
          <a:xfrm>
            <a:off x="5628726" y="4784950"/>
            <a:ext cx="3191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73" name="Google Shape;173;p23"/>
          <p:cNvSpPr txBox="1"/>
          <p:nvPr>
            <p:ph idx="1" type="body"/>
          </p:nvPr>
        </p:nvSpPr>
        <p:spPr>
          <a:xfrm>
            <a:off x="1111953" y="1742408"/>
            <a:ext cx="6920100" cy="1008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None/>
            </a:pPr>
            <a:r>
              <a:rPr lang="fi-FI" sz="4200"/>
              <a:t>Innovative solution for 3D modelling</a:t>
            </a:r>
            <a:endParaRPr sz="4200"/>
          </a:p>
        </p:txBody>
      </p:sp>
      <p:sp>
        <p:nvSpPr>
          <p:cNvPr id="174" name="Google Shape;174;p23"/>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75" name="Google Shape;175;p23"/>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24"/>
          <p:cNvSpPr/>
          <p:nvPr/>
        </p:nvSpPr>
        <p:spPr>
          <a:xfrm>
            <a:off x="0" y="-1"/>
            <a:ext cx="9144000" cy="4492800"/>
          </a:xfrm>
          <a:prstGeom prst="rect">
            <a:avLst/>
          </a:prstGeom>
          <a:gradFill>
            <a:gsLst>
              <a:gs pos="0">
                <a:schemeClr val="accent1"/>
              </a:gs>
              <a:gs pos="45000">
                <a:srgbClr val="EE6907">
                  <a:alpha val="49803"/>
                </a:srgbClr>
              </a:gs>
              <a:gs pos="100000">
                <a:srgbClr val="D3D800">
                  <a:alpha val="8000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2" name="Google Shape;182;p24"/>
          <p:cNvSpPr txBox="1"/>
          <p:nvPr>
            <p:ph idx="11" type="ftr"/>
          </p:nvPr>
        </p:nvSpPr>
        <p:spPr>
          <a:xfrm>
            <a:off x="5693426" y="4784950"/>
            <a:ext cx="31272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83" name="Google Shape;183;p24"/>
          <p:cNvSpPr txBox="1"/>
          <p:nvPr>
            <p:ph idx="1" type="body"/>
          </p:nvPr>
        </p:nvSpPr>
        <p:spPr>
          <a:xfrm>
            <a:off x="1111941" y="1742346"/>
            <a:ext cx="6920100" cy="1008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None/>
            </a:pPr>
            <a:r>
              <a:rPr lang="fi-FI" sz="4000"/>
              <a:t>How to do it?</a:t>
            </a:r>
            <a:endParaRPr sz="4000"/>
          </a:p>
        </p:txBody>
      </p:sp>
      <p:sp>
        <p:nvSpPr>
          <p:cNvPr id="184" name="Google Shape;184;p24"/>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85" name="Google Shape;185;p24"/>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5"/>
          <p:cNvSpPr/>
          <p:nvPr/>
        </p:nvSpPr>
        <p:spPr>
          <a:xfrm>
            <a:off x="0" y="-1"/>
            <a:ext cx="9144000" cy="4492800"/>
          </a:xfrm>
          <a:prstGeom prst="rect">
            <a:avLst/>
          </a:prstGeom>
          <a:gradFill>
            <a:gsLst>
              <a:gs pos="0">
                <a:schemeClr val="accent5"/>
              </a:gs>
              <a:gs pos="57000">
                <a:srgbClr val="D9D9D9">
                  <a:alpha val="49803"/>
                </a:srgbClr>
              </a:gs>
              <a:gs pos="100000">
                <a:schemeClr val="accent2"/>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25"/>
          <p:cNvSpPr txBox="1"/>
          <p:nvPr>
            <p:ph idx="11" type="ftr"/>
          </p:nvPr>
        </p:nvSpPr>
        <p:spPr>
          <a:xfrm>
            <a:off x="5628726" y="4784950"/>
            <a:ext cx="3191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193" name="Google Shape;193;p25"/>
          <p:cNvSpPr txBox="1"/>
          <p:nvPr>
            <p:ph idx="1" type="body"/>
          </p:nvPr>
        </p:nvSpPr>
        <p:spPr>
          <a:xfrm>
            <a:off x="921825" y="2067700"/>
            <a:ext cx="7110300" cy="1008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600"/>
              <a:buNone/>
            </a:pPr>
            <a:r>
              <a:rPr lang="fi-FI" sz="4000"/>
              <a:t>Response to the market needs</a:t>
            </a:r>
            <a:endParaRPr sz="4000"/>
          </a:p>
        </p:txBody>
      </p:sp>
      <p:sp>
        <p:nvSpPr>
          <p:cNvPr id="194" name="Google Shape;194;p25"/>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195" name="Google Shape;195;p25"/>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6"/>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2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26"/>
          <p:cNvSpPr txBox="1"/>
          <p:nvPr>
            <p:ph idx="11" type="ftr"/>
          </p:nvPr>
        </p:nvSpPr>
        <p:spPr>
          <a:xfrm>
            <a:off x="5661075" y="4784950"/>
            <a:ext cx="3159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203" name="Google Shape;203;p26"/>
          <p:cNvSpPr txBox="1"/>
          <p:nvPr>
            <p:ph idx="10" type="dt"/>
          </p:nvPr>
        </p:nvSpPr>
        <p:spPr>
          <a:xfrm>
            <a:off x="5076056" y="4784400"/>
            <a:ext cx="9360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204" name="Google Shape;204;p26"/>
          <p:cNvPicPr preferRelativeResize="0"/>
          <p:nvPr/>
        </p:nvPicPr>
        <p:blipFill rotWithShape="1">
          <a:blip r:embed="rId4">
            <a:alphaModFix/>
          </a:blip>
          <a:srcRect b="0" l="0" r="0" t="0"/>
          <a:stretch/>
        </p:blipFill>
        <p:spPr>
          <a:xfrm>
            <a:off x="7740352" y="195486"/>
            <a:ext cx="1237230" cy="1441951"/>
          </a:xfrm>
          <a:prstGeom prst="rect">
            <a:avLst/>
          </a:prstGeom>
          <a:noFill/>
          <a:ln>
            <a:noFill/>
          </a:ln>
        </p:spPr>
      </p:pic>
      <p:sp>
        <p:nvSpPr>
          <p:cNvPr id="205" name="Google Shape;205;p26"/>
          <p:cNvSpPr/>
          <p:nvPr/>
        </p:nvSpPr>
        <p:spPr>
          <a:xfrm>
            <a:off x="484994" y="555527"/>
            <a:ext cx="2427300" cy="2427300"/>
          </a:xfrm>
          <a:prstGeom prst="ellipse">
            <a:avLst/>
          </a:prstGeom>
          <a:solidFill>
            <a:srgbClr val="03AB9F">
              <a:alpha val="4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26"/>
          <p:cNvSpPr txBox="1"/>
          <p:nvPr/>
        </p:nvSpPr>
        <p:spPr>
          <a:xfrm>
            <a:off x="601099" y="1098300"/>
            <a:ext cx="2195100" cy="229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9AA6"/>
              </a:buClr>
              <a:buSzPts val="2400"/>
              <a:buFont typeface="Noto Sans Symbols"/>
              <a:buNone/>
            </a:pPr>
            <a:r>
              <a:rPr b="1" lang="fi-FI" sz="3600">
                <a:solidFill>
                  <a:schemeClr val="lt1"/>
                </a:solidFill>
                <a:latin typeface="Calibri"/>
                <a:ea typeface="Calibri"/>
                <a:cs typeface="Calibri"/>
                <a:sym typeface="Calibri"/>
              </a:rPr>
              <a:t>Business</a:t>
            </a:r>
            <a:endParaRPr b="1" sz="3600">
              <a:solidFill>
                <a:schemeClr val="lt1"/>
              </a:solidFill>
              <a:latin typeface="Calibri"/>
              <a:ea typeface="Calibri"/>
              <a:cs typeface="Calibri"/>
              <a:sym typeface="Calibri"/>
            </a:endParaRPr>
          </a:p>
          <a:p>
            <a:pPr indent="0" lvl="0" marL="0" marR="0" rtl="0" algn="ctr">
              <a:spcBef>
                <a:spcPts val="0"/>
              </a:spcBef>
              <a:spcAft>
                <a:spcPts val="0"/>
              </a:spcAft>
              <a:buClr>
                <a:srgbClr val="009AA6"/>
              </a:buClr>
              <a:buSzPts val="2400"/>
              <a:buFont typeface="Noto Sans Symbols"/>
              <a:buNone/>
            </a:pPr>
            <a:r>
              <a:rPr b="1" lang="fi-FI" sz="3600">
                <a:solidFill>
                  <a:schemeClr val="lt1"/>
                </a:solidFill>
                <a:latin typeface="Calibri"/>
                <a:ea typeface="Calibri"/>
                <a:cs typeface="Calibri"/>
                <a:sym typeface="Calibri"/>
              </a:rPr>
              <a:t>plan</a:t>
            </a:r>
            <a:endParaRPr b="1" sz="36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11" name="Shape 211"/>
        <p:cNvGrpSpPr/>
        <p:nvPr/>
      </p:nvGrpSpPr>
      <p:grpSpPr>
        <a:xfrm>
          <a:off x="0" y="0"/>
          <a:ext cx="0" cy="0"/>
          <a:chOff x="0" y="0"/>
          <a:chExt cx="0" cy="0"/>
        </a:xfrm>
      </p:grpSpPr>
      <p:sp>
        <p:nvSpPr>
          <p:cNvPr id="212" name="Google Shape;212;p27"/>
          <p:cNvSpPr txBox="1"/>
          <p:nvPr>
            <p:ph idx="11" type="ftr"/>
          </p:nvPr>
        </p:nvSpPr>
        <p:spPr>
          <a:xfrm>
            <a:off x="5585600" y="4784950"/>
            <a:ext cx="32349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fi-FI"/>
              <a:t>Dariusz Serwaczak, Przemysław Rożnawski, Wojciech Kosztyła</a:t>
            </a:r>
            <a:endParaRPr/>
          </a:p>
        </p:txBody>
      </p:sp>
      <p:sp>
        <p:nvSpPr>
          <p:cNvPr id="213" name="Google Shape;213;p27"/>
          <p:cNvSpPr txBox="1"/>
          <p:nvPr>
            <p:ph type="title"/>
          </p:nvPr>
        </p:nvSpPr>
        <p:spPr>
          <a:xfrm>
            <a:off x="616959" y="1728862"/>
            <a:ext cx="3234900" cy="1164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800"/>
              <a:buFont typeface="Calibri"/>
              <a:buNone/>
            </a:pPr>
            <a:r>
              <a:rPr lang="fi-FI"/>
              <a:t>Thank you!</a:t>
            </a:r>
            <a:endParaRPr/>
          </a:p>
        </p:txBody>
      </p:sp>
      <p:sp>
        <p:nvSpPr>
          <p:cNvPr id="214" name="Google Shape;214;p27"/>
          <p:cNvSpPr txBox="1"/>
          <p:nvPr>
            <p:ph idx="1" type="body"/>
          </p:nvPr>
        </p:nvSpPr>
        <p:spPr>
          <a:xfrm>
            <a:off x="611560" y="3075358"/>
            <a:ext cx="3240300" cy="10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00"/>
              <a:buNone/>
            </a:pPr>
            <a:r>
              <a:rPr lang="fi-FI" sz="3000"/>
              <a:t>Dariusz Serwaczak</a:t>
            </a:r>
            <a:endParaRPr/>
          </a:p>
          <a:p>
            <a:pPr indent="0" lvl="0" marL="0" rtl="0" algn="l">
              <a:spcBef>
                <a:spcPts val="0"/>
              </a:spcBef>
              <a:spcAft>
                <a:spcPts val="0"/>
              </a:spcAft>
              <a:buSzPts val="1600"/>
              <a:buNone/>
            </a:pPr>
            <a:r>
              <a:rPr lang="fi-FI" u="sng">
                <a:solidFill>
                  <a:schemeClr val="hlink"/>
                </a:solidFill>
                <a:hlinkClick r:id="rId3"/>
              </a:rPr>
              <a:t>serwaczak.dariusz@gmail.com</a:t>
            </a:r>
            <a:endParaRPr/>
          </a:p>
          <a:p>
            <a:pPr indent="0" lvl="0" marL="0" rtl="0" algn="l">
              <a:spcBef>
                <a:spcPts val="0"/>
              </a:spcBef>
              <a:spcAft>
                <a:spcPts val="0"/>
              </a:spcAft>
              <a:buSzPts val="1600"/>
              <a:buNone/>
            </a:pPr>
            <a:r>
              <a:rPr lang="fi-FI"/>
              <a:t>tel. 788 245 619</a:t>
            </a:r>
            <a:endParaRPr/>
          </a:p>
        </p:txBody>
      </p:sp>
      <p:sp>
        <p:nvSpPr>
          <p:cNvPr id="215" name="Google Shape;215;p27"/>
          <p:cNvSpPr txBox="1"/>
          <p:nvPr>
            <p:ph idx="10" type="dt"/>
          </p:nvPr>
        </p:nvSpPr>
        <p:spPr>
          <a:xfrm>
            <a:off x="5076056" y="4784400"/>
            <a:ext cx="936104"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i-FI"/>
              <a:t>27.04.2019</a:t>
            </a:r>
            <a:endParaRPr/>
          </a:p>
        </p:txBody>
      </p:sp>
      <p:pic>
        <p:nvPicPr>
          <p:cNvPr id="216" name="Google Shape;216;p27"/>
          <p:cNvPicPr preferRelativeResize="0"/>
          <p:nvPr/>
        </p:nvPicPr>
        <p:blipFill rotWithShape="1">
          <a:blip r:embed="rId4">
            <a:alphaModFix/>
          </a:blip>
          <a:srcRect b="0" l="0" r="0" t="0"/>
          <a:stretch/>
        </p:blipFill>
        <p:spPr>
          <a:xfrm>
            <a:off x="3923928" y="915566"/>
            <a:ext cx="3310415" cy="31336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