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7" r:id="rId2"/>
    <p:sldId id="392" r:id="rId3"/>
    <p:sldId id="363" r:id="rId4"/>
    <p:sldId id="398" r:id="rId5"/>
    <p:sldId id="393" r:id="rId6"/>
    <p:sldId id="394" r:id="rId7"/>
    <p:sldId id="397" r:id="rId8"/>
    <p:sldId id="396" r:id="rId9"/>
    <p:sldId id="395" r:id="rId10"/>
    <p:sldId id="399" r:id="rId11"/>
    <p:sldId id="369" r:id="rId12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AB9F"/>
    <a:srgbClr val="EE6907"/>
    <a:srgbClr val="304E88"/>
    <a:srgbClr val="0F7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6879" autoAdjust="0"/>
    <p:restoredTop sz="80297" autoAdjust="0"/>
  </p:normalViewPr>
  <p:slideViewPr>
    <p:cSldViewPr>
      <p:cViewPr varScale="1">
        <p:scale>
          <a:sx n="63" d="100"/>
          <a:sy n="63" d="100"/>
        </p:scale>
        <p:origin x="-102" y="-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20" y="12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pPr/>
              <a:t>26.4.2019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pPr/>
              <a:t>26.4.2019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729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7980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Space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additional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,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contact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.</a:t>
            </a:r>
            <a:br>
              <a:rPr lang="fi-FI" baseline="0" dirty="0" smtClean="0"/>
            </a:b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illustrates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areas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Copernicus</a:t>
            </a:r>
            <a:r>
              <a:rPr lang="fi-FI" baseline="0" dirty="0" smtClean="0"/>
              <a:t>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/>
            </a:r>
            <a:br>
              <a:rPr lang="fi-FI" baseline="0" dirty="0" smtClean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33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729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7980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Space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additional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,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contact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.</a:t>
            </a:r>
            <a:br>
              <a:rPr lang="fi-FI" baseline="0" dirty="0" smtClean="0"/>
            </a:b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illustrates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areas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Copernicus</a:t>
            </a:r>
            <a:r>
              <a:rPr lang="fi-FI" baseline="0" dirty="0" smtClean="0"/>
              <a:t>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/>
            </a:r>
            <a:br>
              <a:rPr lang="fi-FI" baseline="0" dirty="0" smtClean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337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7980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7980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Space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additional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,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contact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.</a:t>
            </a:r>
            <a:br>
              <a:rPr lang="fi-FI" baseline="0" dirty="0" smtClean="0"/>
            </a:b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illustrates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areas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Copernicus</a:t>
            </a:r>
            <a:r>
              <a:rPr lang="fi-FI" baseline="0" dirty="0" smtClean="0"/>
              <a:t>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/>
            </a:r>
            <a:br>
              <a:rPr lang="fi-FI" baseline="0" dirty="0" smtClean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337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7980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Space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additional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,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contact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.</a:t>
            </a:r>
            <a:br>
              <a:rPr lang="fi-FI" baseline="0" dirty="0" smtClean="0"/>
            </a:b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illustrates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areas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Copernicus</a:t>
            </a:r>
            <a:r>
              <a:rPr lang="fi-FI" baseline="0" dirty="0" smtClean="0"/>
              <a:t>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/>
            </a:r>
            <a:br>
              <a:rPr lang="fi-FI" baseline="0" dirty="0" smtClean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3337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Insert</a:t>
            </a:r>
            <a:r>
              <a:rPr lang="fi-FI" dirty="0" smtClean="0"/>
              <a:t> </a:t>
            </a:r>
            <a:r>
              <a:rPr lang="fi-FI" dirty="0" err="1" smtClean="0"/>
              <a:t>presentation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911FA94-FBFE-4DE2-B63D-31F94C9F54B8}" type="datetime1">
              <a:rPr lang="fi-FI" smtClean="0"/>
              <a:pPr/>
              <a:t>26.4.2019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357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4510792" y="195486"/>
            <a:ext cx="3277232" cy="114528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99992" y="1417828"/>
            <a:ext cx="3277232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1DE3303-1F6A-42A4-8AFD-30E233DFBA27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xmlns="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60" y="771550"/>
            <a:ext cx="7116088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Middle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128793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xmlns="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AC9C2F9-7DED-4651-B080-8CABC13EF38D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C2ACA6B9-9BA7-4F25-9886-FD6E4A227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D177C530-9731-4E62-97CA-7D24A3F0B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background text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:a16="http://schemas.microsoft.com/office/drawing/2014/main" xmlns="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xmlns="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29E624F-1BAE-4503-9552-F706B65519DA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9EC6708-48A2-471C-916C-15B239690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7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xmlns="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9C05E6-C481-4B3E-91FB-B77329DF180A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DB3BFF74-0D81-4BBF-B5B4-0948A5FE7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22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xmlns="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26512F-25F8-402D-95AB-4616E70D3C2D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3E33B0C-271F-40C3-BC11-F0530BE92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65C29AF4-E2F7-41EE-BE8E-6CB063026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96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B35A67-CB90-43B0-AB91-FAED124DDF96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64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4093294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5BC306D-8B87-41C1-8830-1B54867A8B23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02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Picture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04399C9-ED78-46F1-A4D4-5DA3CFD91208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2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8000" y="331200"/>
            <a:ext cx="7211144" cy="6563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211144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xmlns="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E94F3DC-BA3E-42BC-BE0C-50D4D4DF2D9C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22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Text</a:t>
            </a:r>
            <a:r>
              <a:rPr lang="fi-FI" dirty="0" smtClean="0"/>
              <a:t> + </a:t>
            </a:r>
            <a:r>
              <a:rPr lang="fi-FI" dirty="0" err="1" smtClean="0"/>
              <a:t>graphics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2 </a:t>
            </a:r>
            <a:r>
              <a:rPr lang="fi-FI" dirty="0" err="1" smtClean="0"/>
              <a:t>columns</a:t>
            </a:r>
            <a:r>
              <a:rPr lang="fi-FI" dirty="0" smtClean="0"/>
              <a:t> of </a:t>
            </a:r>
            <a:r>
              <a:rPr lang="fi-FI" dirty="0" err="1" smtClean="0"/>
              <a:t>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3466728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067944" y="1059582"/>
            <a:ext cx="3528392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Graphics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xmlns="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6C1D801-9935-4B42-B921-362BAC22E475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6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xmlns="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2FC7F82-61D4-451C-87F1-A8FF32925EE8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9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xmlns="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22CC55D-5F01-4807-989A-27430CFD6F8C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2A8493FB-C425-4A9B-89E4-98D3871F6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0F16888-7BAD-4DBD-A015-8D0258A6C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13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3311350" cy="328241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the </a:t>
            </a:r>
            <a:r>
              <a:rPr lang="fi-FI" dirty="0" err="1" smtClean="0"/>
              <a:t>background</a:t>
            </a:r>
            <a:r>
              <a:rPr lang="fi-FI" dirty="0" smtClean="0"/>
              <a:t> image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the image -&gt;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 -&gt;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file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411510"/>
            <a:ext cx="3311350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304EEA73-7172-435E-BB08-9B8211F32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EE76BD1-F5D7-4991-AD9E-F00E16915E3C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5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D6BFEE9-7A70-4FA1-96B7-7409D8006B4C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3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C133862-7054-4AFF-BB13-FFDFBC091730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80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361074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361074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211960" y="411510"/>
            <a:ext cx="3528392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211960" y="1408484"/>
            <a:ext cx="352839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FA10AB4-F945-46DA-9F2E-A930D7FB4261}" type="datetime1">
              <a:rPr lang="fi-FI" smtClean="0"/>
              <a:pPr/>
              <a:t>26.4.2019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5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xmlns="" id="{7F783B60-EBFB-41DF-9AA6-F36E5253DC3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7139136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13913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403F56-EADA-4349-9CDD-8F3DD4ECA780}" type="datetime1">
              <a:rPr lang="fi-FI" smtClean="0"/>
              <a:pPr/>
              <a:t>26.4.2019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31A1364-6BEF-4626-B427-52F5F6E5F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74" r:id="rId5"/>
    <p:sldLayoutId id="2147483676" r:id="rId6"/>
    <p:sldLayoutId id="2147483678" r:id="rId7"/>
    <p:sldLayoutId id="2147483681" r:id="rId8"/>
    <p:sldLayoutId id="2147483653" r:id="rId9"/>
    <p:sldLayoutId id="2147483665" r:id="rId10"/>
    <p:sldLayoutId id="2147483679" r:id="rId11"/>
    <p:sldLayoutId id="2147483680" r:id="rId12"/>
    <p:sldLayoutId id="2147483675" r:id="rId13"/>
    <p:sldLayoutId id="2147483673" r:id="rId14"/>
    <p:sldLayoutId id="2147483662" r:id="rId15"/>
    <p:sldLayoutId id="2147483656" r:id="rId16"/>
    <p:sldLayoutId id="2147483657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4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0">
                <a:schemeClr val="accent2"/>
              </a:gs>
              <a:gs pos="30000">
                <a:schemeClr val="accent2">
                  <a:alpha val="60000"/>
                </a:schemeClr>
              </a:gs>
              <a:gs pos="80000">
                <a:schemeClr val="accent1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6D6AE8-0C8B-4F74-8D37-89A8FB805A13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285734"/>
            <a:ext cx="2284076" cy="266201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00034" y="1000114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err="1" smtClean="0">
                <a:solidFill>
                  <a:schemeClr val="bg1"/>
                </a:solidFill>
              </a:rPr>
              <a:t>Friendly</a:t>
            </a:r>
            <a:r>
              <a:rPr lang="pl-PL" sz="6600" b="1" dirty="0" smtClean="0">
                <a:solidFill>
                  <a:schemeClr val="bg1"/>
                </a:solidFill>
              </a:rPr>
              <a:t> </a:t>
            </a:r>
            <a:r>
              <a:rPr lang="pl-PL" sz="6600" b="1" dirty="0" err="1" smtClean="0">
                <a:solidFill>
                  <a:schemeClr val="bg1"/>
                </a:solidFill>
              </a:rPr>
              <a:t>cities</a:t>
            </a:r>
            <a:r>
              <a:rPr lang="pl-PL" sz="66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71472" y="271462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solidFill>
                  <a:schemeClr val="bg1"/>
                </a:solidFill>
              </a:rPr>
              <a:t>Healthy</a:t>
            </a:r>
            <a:r>
              <a:rPr lang="pl-PL" sz="3200" b="1" dirty="0" smtClean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outdoor</a:t>
            </a:r>
            <a:r>
              <a:rPr lang="pl-PL" sz="3200" b="1" dirty="0" smtClean="0">
                <a:solidFill>
                  <a:schemeClr val="bg1"/>
                </a:solidFill>
              </a:rPr>
              <a:t> sport </a:t>
            </a:r>
            <a:r>
              <a:rPr lang="pl-PL" sz="3200" b="1" dirty="0" err="1" smtClean="0">
                <a:solidFill>
                  <a:schemeClr val="bg1"/>
                </a:solidFill>
              </a:rPr>
              <a:t>activities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67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42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11" name="Obraz 10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6"/>
            <a:ext cx="6686558" cy="39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28596" y="285734"/>
            <a:ext cx="7286676" cy="950491"/>
          </a:xfrm>
        </p:spPr>
        <p:txBody>
          <a:bodyPr/>
          <a:lstStyle/>
          <a:p>
            <a:r>
              <a:rPr lang="fi-FI" sz="4400" dirty="0" smtClean="0"/>
              <a:t>Thank </a:t>
            </a:r>
            <a:r>
              <a:rPr lang="fi-FI" sz="4400" dirty="0" smtClean="0"/>
              <a:t>you</a:t>
            </a:r>
            <a:r>
              <a:rPr lang="pl-PL" sz="4400" dirty="0" smtClean="0"/>
              <a:t> for </a:t>
            </a:r>
            <a:r>
              <a:rPr lang="pl-PL" sz="4400" dirty="0" err="1" smtClean="0"/>
              <a:t>your</a:t>
            </a:r>
            <a:r>
              <a:rPr lang="pl-PL" sz="4400" dirty="0" smtClean="0"/>
              <a:t> </a:t>
            </a:r>
            <a:r>
              <a:rPr lang="pl-PL" sz="4400" dirty="0" err="1" smtClean="0"/>
              <a:t>attention</a:t>
            </a:r>
            <a:r>
              <a:rPr lang="fi-FI" sz="4400" dirty="0" smtClean="0"/>
              <a:t>!</a:t>
            </a:r>
            <a:endParaRPr lang="fi-FI" sz="4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84D4307-2F49-4605-9B6B-5B5741CE9D2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1472" y="2071684"/>
            <a:ext cx="3857652" cy="1428760"/>
          </a:xfrm>
        </p:spPr>
        <p:txBody>
          <a:bodyPr>
            <a:normAutofit fontScale="85000" lnSpcReduction="20000"/>
          </a:bodyPr>
          <a:lstStyle/>
          <a:p>
            <a:r>
              <a:rPr lang="pl-PL" sz="2600" dirty="0" err="1" smtClean="0"/>
              <a:t>Contact</a:t>
            </a:r>
            <a:r>
              <a:rPr lang="pl-PL" sz="2600" dirty="0" smtClean="0"/>
              <a:t>:</a:t>
            </a:r>
          </a:p>
          <a:p>
            <a:r>
              <a:rPr lang="pl-PL" dirty="0" smtClean="0"/>
              <a:t>annastelmach9696@gmail.com</a:t>
            </a:r>
          </a:p>
          <a:p>
            <a:r>
              <a:rPr lang="pl-PL" dirty="0" smtClean="0"/>
              <a:t>asiastrug1997@vp.pl</a:t>
            </a:r>
          </a:p>
          <a:p>
            <a:r>
              <a:rPr lang="pl-PL" dirty="0" smtClean="0"/>
              <a:t>patryk.pocie@gmail.com</a:t>
            </a:r>
          </a:p>
          <a:p>
            <a:r>
              <a:rPr lang="pl-PL" dirty="0" smtClean="0"/>
              <a:t>ks270797@gmail.com</a:t>
            </a:r>
          </a:p>
          <a:p>
            <a:r>
              <a:rPr lang="pl-PL" dirty="0" smtClean="0"/>
              <a:t>kubeck2@o2.pl</a:t>
            </a:r>
            <a:endParaRPr lang="pl-PL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FC61B5-AE54-4498-8445-A5EE6330D7C6}" type="datetime1">
              <a:rPr lang="fi-FI" smtClean="0"/>
              <a:pPr/>
              <a:t>27.4.2019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D40C1F6-3B57-4055-A73F-3F5F726F7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643056"/>
            <a:ext cx="2377092" cy="22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0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alpha val="65000"/>
                </a:schemeClr>
              </a:gs>
              <a:gs pos="100000">
                <a:schemeClr val="accent5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6D6AE8-0C8B-4F74-8D37-89A8FB805A13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285734"/>
            <a:ext cx="2284076" cy="2662016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xmlns="" id="{BEF41F16-BF16-4AA6-B485-598CB59F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3" y="2000246"/>
            <a:ext cx="5786478" cy="1000132"/>
          </a:xfrm>
        </p:spPr>
        <p:txBody>
          <a:bodyPr/>
          <a:lstStyle/>
          <a:p>
            <a:r>
              <a:rPr lang="pl-PL" sz="2400" dirty="0" err="1" smtClean="0"/>
              <a:t>Application</a:t>
            </a:r>
            <a:r>
              <a:rPr lang="pl-PL" sz="2400" dirty="0" smtClean="0"/>
              <a:t> </a:t>
            </a:r>
            <a:r>
              <a:rPr lang="pl-PL" sz="2400" dirty="0" err="1" smtClean="0"/>
              <a:t>based</a:t>
            </a:r>
            <a:r>
              <a:rPr lang="pl-PL" sz="2400" dirty="0" smtClean="0"/>
              <a:t> on </a:t>
            </a:r>
            <a:r>
              <a:rPr lang="pl-PL" sz="2400" dirty="0" err="1" smtClean="0"/>
              <a:t>satellite</a:t>
            </a:r>
            <a:r>
              <a:rPr lang="pl-PL" sz="2400" dirty="0" smtClean="0"/>
              <a:t> data, air </a:t>
            </a:r>
            <a:r>
              <a:rPr lang="pl-PL" sz="2400" dirty="0" err="1" smtClean="0"/>
              <a:t>pollution</a:t>
            </a:r>
            <a:r>
              <a:rPr lang="pl-PL" sz="2400" dirty="0" smtClean="0"/>
              <a:t> </a:t>
            </a:r>
            <a:r>
              <a:rPr lang="pl-PL" sz="2400" dirty="0" err="1" smtClean="0"/>
              <a:t>detectors</a:t>
            </a:r>
            <a:r>
              <a:rPr lang="pl-PL" sz="2400" dirty="0" smtClean="0"/>
              <a:t> and NDVI 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support</a:t>
            </a:r>
            <a:r>
              <a:rPr lang="pl-PL" sz="2400" dirty="0" smtClean="0"/>
              <a:t>  </a:t>
            </a:r>
            <a:r>
              <a:rPr lang="pl-PL" sz="2400" dirty="0" err="1" smtClean="0"/>
              <a:t>outdoor</a:t>
            </a:r>
            <a:r>
              <a:rPr lang="pl-PL" sz="2400" dirty="0" smtClean="0"/>
              <a:t> sport and </a:t>
            </a:r>
            <a:r>
              <a:rPr lang="pl-PL" sz="2400" dirty="0" err="1" smtClean="0"/>
              <a:t>recreational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exercise</a:t>
            </a:r>
            <a:r>
              <a:rPr lang="pl-PL" sz="2400" dirty="0" smtClean="0"/>
              <a:t> </a:t>
            </a:r>
            <a:r>
              <a:rPr lang="pl-PL" sz="2400" dirty="0" err="1" smtClean="0"/>
              <a:t>activities</a:t>
            </a:r>
            <a:r>
              <a:rPr lang="pl-PL" sz="2400" dirty="0" smtClean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60867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28F950C-DAE0-4E0A-B84A-FED8EE28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dirty="0" err="1" smtClean="0"/>
              <a:t>This</a:t>
            </a:r>
            <a:r>
              <a:rPr lang="pl-PL" sz="6000" dirty="0" smtClean="0"/>
              <a:t> </a:t>
            </a:r>
            <a:r>
              <a:rPr lang="pl-PL" sz="6000" dirty="0" err="1" smtClean="0"/>
              <a:t>is</a:t>
            </a:r>
            <a:r>
              <a:rPr lang="pl-PL" sz="6000" dirty="0" smtClean="0"/>
              <a:t> </a:t>
            </a:r>
            <a:r>
              <a:rPr lang="pl-PL" sz="6000" dirty="0" err="1" smtClean="0"/>
              <a:t>us</a:t>
            </a:r>
            <a:endParaRPr lang="fi-FI" sz="60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pPr/>
              <a:t>27.4.2019</a:t>
            </a:fld>
            <a:endParaRPr lang="fi-FI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596" y="1214428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r>
              <a:rPr lang="pl-PL" b="1" u="sng" dirty="0" err="1" smtClean="0"/>
              <a:t>Four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students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from</a:t>
            </a:r>
            <a:r>
              <a:rPr lang="pl-PL" b="1" u="sng" dirty="0" smtClean="0"/>
              <a:t> AGH </a:t>
            </a:r>
            <a:r>
              <a:rPr lang="pl-PL" b="1" u="sng" dirty="0" err="1" smtClean="0"/>
              <a:t>University</a:t>
            </a:r>
            <a:r>
              <a:rPr lang="pl-PL" b="1" u="sng" dirty="0" smtClean="0"/>
              <a:t> of Science and Technology:  </a:t>
            </a:r>
            <a:r>
              <a:rPr lang="pl-PL" b="1" u="sng" dirty="0" err="1" smtClean="0"/>
              <a:t>Faculty</a:t>
            </a:r>
            <a:r>
              <a:rPr lang="pl-PL" b="1" u="sng" dirty="0" smtClean="0"/>
              <a:t> of </a:t>
            </a:r>
            <a:r>
              <a:rPr lang="pl-PL" b="1" u="sng" dirty="0" err="1" smtClean="0"/>
              <a:t>Geology</a:t>
            </a:r>
            <a:r>
              <a:rPr lang="pl-PL" b="1" u="sng" dirty="0" smtClean="0"/>
              <a:t>, </a:t>
            </a:r>
            <a:r>
              <a:rPr lang="pl-PL" b="1" u="sng" dirty="0" err="1" smtClean="0"/>
              <a:t>Geophysics</a:t>
            </a:r>
            <a:r>
              <a:rPr lang="pl-PL" b="1" u="sng" dirty="0" smtClean="0"/>
              <a:t>  and </a:t>
            </a:r>
            <a:r>
              <a:rPr lang="pl-PL" b="1" u="sng" dirty="0" err="1" smtClean="0"/>
              <a:t>Environmental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Protection</a:t>
            </a:r>
            <a:r>
              <a:rPr lang="pl-PL" b="1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Joanna Strug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Krzysztof Strzałkowski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Patryk Pociecha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Jakub Hejduk </a:t>
            </a:r>
          </a:p>
          <a:p>
            <a:endParaRPr lang="pl-PL" dirty="0" smtClean="0"/>
          </a:p>
          <a:p>
            <a:r>
              <a:rPr lang="pl-PL" b="1" u="sng" dirty="0" smtClean="0"/>
              <a:t>One </a:t>
            </a:r>
            <a:r>
              <a:rPr lang="pl-PL" b="1" u="sng" dirty="0" err="1" smtClean="0"/>
              <a:t>from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Cracow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University</a:t>
            </a:r>
            <a:r>
              <a:rPr lang="pl-PL" b="1" u="sng" dirty="0" smtClean="0"/>
              <a:t> of Technology: </a:t>
            </a:r>
            <a:r>
              <a:rPr lang="en-US" b="1" u="sng" dirty="0" smtClean="0"/>
              <a:t>Faculty of Physics</a:t>
            </a:r>
            <a:r>
              <a:rPr lang="en-US" b="1" u="sng" dirty="0" smtClean="0"/>
              <a:t>, Mathematics and Computer Science</a:t>
            </a:r>
            <a:r>
              <a:rPr lang="pl-PL" b="1" u="sng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Anna Stelmach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61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FC61B5-AE54-4498-8445-A5EE6330D7C6}" type="datetime1">
              <a:rPr lang="fi-FI" smtClean="0"/>
              <a:pPr/>
              <a:t>27.4.2019</a:t>
            </a:fld>
            <a:endParaRPr lang="fi-FI"/>
          </a:p>
        </p:txBody>
      </p:sp>
      <p:pic>
        <p:nvPicPr>
          <p:cNvPr id="7" name="Obraz 6" descr="13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714362"/>
            <a:ext cx="4175682" cy="350046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2142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schemeClr val="bg1"/>
                </a:solidFill>
              </a:rPr>
              <a:t>Receivers</a:t>
            </a:r>
            <a:r>
              <a:rPr lang="pl-PL" sz="2000" dirty="0" smtClean="0">
                <a:solidFill>
                  <a:schemeClr val="bg1"/>
                </a:solidFill>
              </a:rPr>
              <a:t> group: </a:t>
            </a:r>
            <a:r>
              <a:rPr lang="pl-PL" sz="2000" dirty="0" err="1" smtClean="0">
                <a:solidFill>
                  <a:schemeClr val="bg1"/>
                </a:solidFill>
              </a:rPr>
              <a:t>People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who</a:t>
            </a:r>
            <a:r>
              <a:rPr lang="pl-PL" sz="2000" dirty="0" smtClean="0">
                <a:solidFill>
                  <a:schemeClr val="bg1"/>
                </a:solidFill>
              </a:rPr>
              <a:t> play sport </a:t>
            </a:r>
            <a:r>
              <a:rPr lang="pl-PL" sz="2000" dirty="0" err="1" smtClean="0">
                <a:solidFill>
                  <a:schemeClr val="bg1"/>
                </a:solidFill>
              </a:rPr>
              <a:t>more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than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once</a:t>
            </a:r>
            <a:r>
              <a:rPr lang="pl-PL" sz="2000" dirty="0" smtClean="0">
                <a:solidFill>
                  <a:schemeClr val="bg1"/>
                </a:solidFill>
              </a:rPr>
              <a:t> a </a:t>
            </a:r>
            <a:r>
              <a:rPr lang="pl-PL" sz="2000" dirty="0" err="1" smtClean="0">
                <a:solidFill>
                  <a:schemeClr val="bg1"/>
                </a:solidFill>
              </a:rPr>
              <a:t>week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00298" y="4214824"/>
            <a:ext cx="385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Sport </a:t>
            </a:r>
            <a:r>
              <a:rPr lang="pl-PL" sz="1100" dirty="0" err="1" smtClean="0">
                <a:solidFill>
                  <a:schemeClr val="bg1"/>
                </a:solidFill>
              </a:rPr>
              <a:t>activity</a:t>
            </a:r>
            <a:r>
              <a:rPr lang="pl-PL" sz="1100" dirty="0" smtClean="0">
                <a:solidFill>
                  <a:schemeClr val="bg1"/>
                </a:solidFill>
              </a:rPr>
              <a:t> </a:t>
            </a:r>
            <a:r>
              <a:rPr lang="pl-PL" sz="1100" dirty="0" err="1" smtClean="0">
                <a:solidFill>
                  <a:schemeClr val="bg1"/>
                </a:solidFill>
              </a:rPr>
              <a:t>in</a:t>
            </a:r>
            <a:r>
              <a:rPr lang="pl-PL" sz="1100" dirty="0" smtClean="0">
                <a:solidFill>
                  <a:schemeClr val="bg1"/>
                </a:solidFill>
              </a:rPr>
              <a:t> Poland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42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9" name="Obraz 8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928676"/>
            <a:ext cx="3333334" cy="2800000"/>
          </a:xfrm>
          <a:prstGeom prst="rect">
            <a:avLst/>
          </a:prstGeom>
        </p:spPr>
      </p:pic>
      <p:pic>
        <p:nvPicPr>
          <p:cNvPr id="12" name="Obraz 11" descr="2.png"/>
          <p:cNvPicPr>
            <a:picLocks noChangeAspect="1"/>
          </p:cNvPicPr>
          <p:nvPr/>
        </p:nvPicPr>
        <p:blipFill>
          <a:blip r:embed="rId5"/>
          <a:srcRect l="2160" r="10800"/>
          <a:stretch>
            <a:fillRect/>
          </a:stretch>
        </p:blipFill>
        <p:spPr>
          <a:xfrm>
            <a:off x="4929190" y="928676"/>
            <a:ext cx="3316630" cy="281974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928662" y="385763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25.04.2019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929190" y="385763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26.04.2019</a:t>
            </a:r>
            <a:endParaRPr lang="pl-PL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928662" y="21429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NO2 </a:t>
            </a:r>
            <a:r>
              <a:rPr lang="pl-PL" sz="2400" b="1" dirty="0" err="1" smtClean="0">
                <a:solidFill>
                  <a:schemeClr val="bg1"/>
                </a:solidFill>
              </a:rPr>
              <a:t>concentraction</a:t>
            </a:r>
            <a:r>
              <a:rPr lang="pl-PL" sz="2400" b="1" dirty="0" smtClean="0">
                <a:solidFill>
                  <a:schemeClr val="bg1"/>
                </a:solidFill>
              </a:rPr>
              <a:t>  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0"/>
            <a:ext cx="2238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Łącznik prosty ze strzałką 15"/>
          <p:cNvCxnSpPr/>
          <p:nvPr/>
        </p:nvCxnSpPr>
        <p:spPr>
          <a:xfrm>
            <a:off x="5786446" y="1071552"/>
            <a:ext cx="642942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0800000">
            <a:off x="2571736" y="1214428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786446" y="3286130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 descr="dyst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785800"/>
            <a:ext cx="1308086" cy="857258"/>
          </a:xfrm>
          <a:prstGeom prst="rect">
            <a:avLst/>
          </a:prstGeom>
        </p:spPr>
      </p:pic>
      <p:pic>
        <p:nvPicPr>
          <p:cNvPr id="26" name="Obraz 25" descr="pogo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571486"/>
            <a:ext cx="1591878" cy="1000132"/>
          </a:xfrm>
          <a:prstGeom prst="rect">
            <a:avLst/>
          </a:prstGeom>
        </p:spPr>
      </p:pic>
      <p:pic>
        <p:nvPicPr>
          <p:cNvPr id="27" name="Obraz 26" descr="powietrz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428874"/>
            <a:ext cx="1379384" cy="1857390"/>
          </a:xfrm>
          <a:prstGeom prst="rect">
            <a:avLst/>
          </a:prstGeom>
        </p:spPr>
      </p:pic>
      <p:pic>
        <p:nvPicPr>
          <p:cNvPr id="28" name="Obraz 27" descr="zielon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2428874"/>
            <a:ext cx="1093312" cy="1571636"/>
          </a:xfrm>
          <a:prstGeom prst="rect">
            <a:avLst/>
          </a:prstGeom>
        </p:spPr>
      </p:pic>
      <p:cxnSp>
        <p:nvCxnSpPr>
          <p:cNvPr id="30" name="Łącznik prosty ze strzałką 29"/>
          <p:cNvCxnSpPr/>
          <p:nvPr/>
        </p:nvCxnSpPr>
        <p:spPr>
          <a:xfrm rot="10800000">
            <a:off x="2571736" y="321469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 descr="logo_iphone8spacegrey_portrait2.png"/>
          <p:cNvPicPr>
            <a:picLocks noChangeAspect="1"/>
          </p:cNvPicPr>
          <p:nvPr/>
        </p:nvPicPr>
        <p:blipFill>
          <a:blip r:embed="rId8" cstate="print"/>
          <a:srcRect l="28161" t="5859" r="28161" b="6993"/>
          <a:stretch>
            <a:fillRect/>
          </a:stretch>
        </p:blipFill>
        <p:spPr>
          <a:xfrm>
            <a:off x="3428992" y="285734"/>
            <a:ext cx="2286016" cy="4482472"/>
          </a:xfrm>
          <a:prstGeom prst="rect">
            <a:avLst/>
          </a:prstGeom>
        </p:spPr>
      </p:pic>
      <p:pic>
        <p:nvPicPr>
          <p:cNvPr id="10" name="Obraz 9" descr="telef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629" y="328299"/>
            <a:ext cx="2438741" cy="4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FC61B5-AE54-4498-8445-A5EE6330D7C6}" type="datetime1">
              <a:rPr lang="fi-FI" smtClean="0"/>
              <a:pPr/>
              <a:t>27.4.2019</a:t>
            </a:fld>
            <a:endParaRPr lang="fi-FI"/>
          </a:p>
        </p:txBody>
      </p:sp>
      <p:sp>
        <p:nvSpPr>
          <p:cNvPr id="11" name="pole tekstowe 10"/>
          <p:cNvSpPr txBox="1"/>
          <p:nvPr/>
        </p:nvSpPr>
        <p:spPr>
          <a:xfrm>
            <a:off x="0" y="428610"/>
            <a:ext cx="3714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FOR FREE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pl-PL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bg1"/>
                </a:solidFill>
              </a:rPr>
              <a:t>Weather</a:t>
            </a:r>
            <a:endParaRPr lang="pl-PL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bg1"/>
                </a:solidFill>
              </a:rPr>
              <a:t>Maps</a:t>
            </a:r>
            <a:endParaRPr lang="pl-PL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</a:rPr>
              <a:t>Air </a:t>
            </a:r>
            <a:r>
              <a:rPr lang="pl-PL" sz="2400" dirty="0" err="1" smtClean="0">
                <a:solidFill>
                  <a:schemeClr val="bg1"/>
                </a:solidFill>
              </a:rPr>
              <a:t>pollution</a:t>
            </a:r>
            <a:endParaRPr lang="pl-PL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00496" y="428610"/>
            <a:ext cx="40719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   </a:t>
            </a:r>
            <a:r>
              <a:rPr lang="pl-PL" sz="4000" b="1" dirty="0" smtClean="0">
                <a:solidFill>
                  <a:schemeClr val="bg1"/>
                </a:solidFill>
              </a:rPr>
              <a:t>   PREMIUM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l-PL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</a:rPr>
              <a:t>L</a:t>
            </a:r>
            <a:r>
              <a:rPr lang="pl-PL" sz="2400" dirty="0" smtClean="0">
                <a:solidFill>
                  <a:schemeClr val="bg1"/>
                </a:solidFill>
              </a:rPr>
              <a:t>ess </a:t>
            </a:r>
            <a:r>
              <a:rPr lang="pl-PL" sz="2400" dirty="0" err="1" smtClean="0">
                <a:solidFill>
                  <a:schemeClr val="bg1"/>
                </a:solidFill>
              </a:rPr>
              <a:t>polluted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</a:rPr>
              <a:t>routes</a:t>
            </a:r>
            <a:endParaRPr lang="pl-PL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</a:rPr>
              <a:t>G</a:t>
            </a:r>
            <a:r>
              <a:rPr lang="pl-PL" sz="2400" dirty="0" smtClean="0">
                <a:solidFill>
                  <a:schemeClr val="bg1"/>
                </a:solidFill>
              </a:rPr>
              <a:t>reen </a:t>
            </a:r>
            <a:r>
              <a:rPr lang="pl-PL" sz="2400" dirty="0" err="1" smtClean="0">
                <a:solidFill>
                  <a:schemeClr val="bg1"/>
                </a:solidFill>
              </a:rPr>
              <a:t>areas</a:t>
            </a:r>
            <a:endParaRPr lang="pl-PL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bg1"/>
                </a:solidFill>
              </a:rPr>
              <a:t>Pollination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of </a:t>
            </a:r>
            <a:r>
              <a:rPr lang="pl-PL" sz="2400" dirty="0" err="1" smtClean="0">
                <a:solidFill>
                  <a:schemeClr val="bg1"/>
                </a:solidFill>
              </a:rPr>
              <a:t>plants</a:t>
            </a:r>
            <a:endParaRPr lang="pl-PL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bg1"/>
                </a:solidFill>
              </a:rPr>
              <a:t>Weather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</a:rPr>
              <a:t>warnings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 rot="5400000">
            <a:off x="2036745" y="2178047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70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pPr/>
              <a:t>27.4.2019</a:t>
            </a:fld>
            <a:endParaRPr lang="fi-FI" dirty="0"/>
          </a:p>
        </p:txBody>
      </p:sp>
      <p:pic>
        <p:nvPicPr>
          <p:cNvPr id="8" name="Obraz 7" descr="EFFECT OF PEOPLE AROUND INTROVERT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42858"/>
            <a:ext cx="1857388" cy="464346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0034" y="1428742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compete with applications measuring air </a:t>
            </a:r>
            <a:r>
              <a:rPr lang="en-US" sz="2000" dirty="0" smtClean="0"/>
              <a:t>pollution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supporting running and using satellite </a:t>
            </a:r>
            <a:r>
              <a:rPr lang="en-US" sz="2000" dirty="0" smtClean="0"/>
              <a:t>data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4348" y="335756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u="sng" dirty="0" smtClean="0"/>
              <a:t> </a:t>
            </a:r>
            <a:r>
              <a:rPr lang="pl-PL" u="sng" dirty="0" smtClean="0"/>
              <a:t>I</a:t>
            </a:r>
            <a:r>
              <a:rPr lang="en-US" u="sng" dirty="0" err="1" smtClean="0"/>
              <a:t>nnovative</a:t>
            </a:r>
            <a:r>
              <a:rPr lang="en-US" u="sng" dirty="0" smtClean="0"/>
              <a:t> </a:t>
            </a:r>
            <a:r>
              <a:rPr lang="en-US" u="sng" dirty="0" smtClean="0"/>
              <a:t>combination of all </a:t>
            </a:r>
            <a:r>
              <a:rPr lang="en-US" u="sng" dirty="0" smtClean="0"/>
              <a:t>this</a:t>
            </a:r>
            <a:endParaRPr lang="pl-PL" u="sng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214296"/>
            <a:ext cx="571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ALL IN ONE 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xmlns="" val="25617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Hoffy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FC61B5-AE54-4498-8445-A5EE6330D7C6}" type="datetime1">
              <a:rPr lang="fi-FI" smtClean="0"/>
              <a:pPr/>
              <a:t>27.4.2019</a:t>
            </a:fld>
            <a:endParaRPr lang="fi-FI"/>
          </a:p>
        </p:txBody>
      </p:sp>
      <p:pic>
        <p:nvPicPr>
          <p:cNvPr id="13" name="Obraz 12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71486"/>
            <a:ext cx="3664348" cy="307181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71472" y="714362"/>
            <a:ext cx="32861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solidFill>
                  <a:schemeClr val="bg1"/>
                </a:solidFill>
              </a:rPr>
              <a:t>First </a:t>
            </a:r>
            <a:r>
              <a:rPr lang="pl-PL" sz="1900" b="1" dirty="0" err="1" smtClean="0">
                <a:solidFill>
                  <a:schemeClr val="bg1"/>
                </a:solidFill>
              </a:rPr>
              <a:t>year</a:t>
            </a:r>
            <a:r>
              <a:rPr lang="pl-PL" sz="1900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 smtClean="0">
                <a:solidFill>
                  <a:schemeClr val="bg1"/>
                </a:solidFill>
              </a:rPr>
              <a:t>10 000 </a:t>
            </a:r>
            <a:r>
              <a:rPr lang="pl-PL" sz="1900" dirty="0" err="1" smtClean="0">
                <a:solidFill>
                  <a:schemeClr val="bg1"/>
                </a:solidFill>
              </a:rPr>
              <a:t>downloads</a:t>
            </a:r>
            <a:r>
              <a:rPr lang="pl-PL" sz="19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 smtClean="0">
                <a:solidFill>
                  <a:schemeClr val="bg1"/>
                </a:solidFill>
              </a:rPr>
              <a:t>3 000 </a:t>
            </a:r>
            <a:r>
              <a:rPr lang="pl-PL" sz="1900" dirty="0" err="1" smtClean="0">
                <a:solidFill>
                  <a:schemeClr val="bg1"/>
                </a:solidFill>
              </a:rPr>
              <a:t>premium</a:t>
            </a:r>
            <a:r>
              <a:rPr lang="pl-PL" sz="1900" dirty="0" smtClean="0">
                <a:solidFill>
                  <a:schemeClr val="bg1"/>
                </a:solidFill>
              </a:rPr>
              <a:t> sold</a:t>
            </a:r>
            <a:endParaRPr lang="pl-PL" sz="1900" dirty="0" smtClean="0">
              <a:solidFill>
                <a:schemeClr val="bg1"/>
              </a:solidFill>
            </a:endParaRPr>
          </a:p>
          <a:p>
            <a:endParaRPr lang="pl-PL" sz="1900" dirty="0" smtClean="0">
              <a:solidFill>
                <a:schemeClr val="bg1"/>
              </a:solidFill>
            </a:endParaRPr>
          </a:p>
          <a:p>
            <a:r>
              <a:rPr lang="pl-PL" sz="1900" b="1" dirty="0" err="1" smtClean="0">
                <a:solidFill>
                  <a:schemeClr val="bg1"/>
                </a:solidFill>
              </a:rPr>
              <a:t>It</a:t>
            </a:r>
            <a:r>
              <a:rPr lang="pl-PL" sz="1900" b="1" dirty="0" smtClean="0">
                <a:solidFill>
                  <a:schemeClr val="bg1"/>
                </a:solidFill>
              </a:rPr>
              <a:t> </a:t>
            </a:r>
            <a:r>
              <a:rPr lang="pl-PL" sz="1900" b="1" dirty="0" err="1" smtClean="0">
                <a:solidFill>
                  <a:schemeClr val="bg1"/>
                </a:solidFill>
              </a:rPr>
              <a:t>give</a:t>
            </a:r>
            <a:r>
              <a:rPr lang="pl-PL" sz="1900" b="1" dirty="0" smtClean="0">
                <a:solidFill>
                  <a:schemeClr val="bg1"/>
                </a:solidFill>
              </a:rPr>
              <a:t> </a:t>
            </a:r>
            <a:r>
              <a:rPr lang="pl-PL" sz="1900" b="1" dirty="0" err="1" smtClean="0">
                <a:solidFill>
                  <a:schemeClr val="bg1"/>
                </a:solidFill>
              </a:rPr>
              <a:t>us</a:t>
            </a:r>
            <a:r>
              <a:rPr lang="pl-PL" sz="1900" b="1" dirty="0" smtClean="0">
                <a:solidFill>
                  <a:schemeClr val="bg1"/>
                </a:solidFill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pl-PL" sz="1900" dirty="0" smtClean="0">
                <a:solidFill>
                  <a:schemeClr val="bg1"/>
                </a:solidFill>
              </a:rPr>
              <a:t>15 000 </a:t>
            </a:r>
            <a:r>
              <a:rPr lang="pl-PL" sz="1900" dirty="0" err="1" smtClean="0">
                <a:solidFill>
                  <a:schemeClr val="bg1"/>
                </a:solidFill>
              </a:rPr>
              <a:t>zl</a:t>
            </a:r>
            <a:r>
              <a:rPr lang="pl-PL" sz="1900" dirty="0" smtClean="0">
                <a:solidFill>
                  <a:schemeClr val="bg1"/>
                </a:solidFill>
              </a:rPr>
              <a:t> </a:t>
            </a:r>
            <a:r>
              <a:rPr lang="pl-PL" sz="1900" dirty="0" err="1" smtClean="0">
                <a:solidFill>
                  <a:schemeClr val="bg1"/>
                </a:solidFill>
              </a:rPr>
              <a:t>from</a:t>
            </a:r>
            <a:r>
              <a:rPr lang="pl-PL" sz="1900" dirty="0" smtClean="0">
                <a:solidFill>
                  <a:schemeClr val="bg1"/>
                </a:solidFill>
              </a:rPr>
              <a:t> </a:t>
            </a:r>
            <a:r>
              <a:rPr lang="pl-PL" sz="1900" dirty="0" err="1" smtClean="0">
                <a:solidFill>
                  <a:schemeClr val="bg1"/>
                </a:solidFill>
              </a:rPr>
              <a:t>premium</a:t>
            </a:r>
            <a:endParaRPr lang="pl-PL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1900" dirty="0" smtClean="0">
                <a:solidFill>
                  <a:schemeClr val="bg1"/>
                </a:solidFill>
              </a:rPr>
              <a:t> 5 000 </a:t>
            </a:r>
            <a:r>
              <a:rPr lang="pl-PL" sz="1900" dirty="0" err="1" smtClean="0">
                <a:solidFill>
                  <a:schemeClr val="bg1"/>
                </a:solidFill>
              </a:rPr>
              <a:t>zl</a:t>
            </a:r>
            <a:r>
              <a:rPr lang="pl-PL" sz="1900" dirty="0" smtClean="0">
                <a:solidFill>
                  <a:schemeClr val="bg1"/>
                </a:solidFill>
              </a:rPr>
              <a:t> </a:t>
            </a:r>
            <a:r>
              <a:rPr lang="pl-PL" sz="1900" dirty="0" err="1" smtClean="0">
                <a:solidFill>
                  <a:schemeClr val="bg1"/>
                </a:solidFill>
              </a:rPr>
              <a:t>from</a:t>
            </a:r>
            <a:r>
              <a:rPr lang="pl-PL" sz="1900" dirty="0" smtClean="0">
                <a:solidFill>
                  <a:schemeClr val="bg1"/>
                </a:solidFill>
              </a:rPr>
              <a:t> </a:t>
            </a:r>
            <a:r>
              <a:rPr lang="pl-PL" sz="1900" dirty="0" err="1" smtClean="0">
                <a:solidFill>
                  <a:schemeClr val="bg1"/>
                </a:solidFill>
              </a:rPr>
              <a:t>advertisments</a:t>
            </a:r>
            <a:endParaRPr lang="pl-PL" sz="19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l-PL" sz="1900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29058" y="38576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mixed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business </a:t>
            </a:r>
            <a:r>
              <a:rPr lang="pl-PL" b="1" dirty="0" smtClean="0">
                <a:solidFill>
                  <a:schemeClr val="bg1"/>
                </a:solidFill>
              </a:rPr>
              <a:t>model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0034" y="1071552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Second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year</a:t>
            </a:r>
            <a:r>
              <a:rPr lang="pl-PL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100 000 </a:t>
            </a:r>
            <a:r>
              <a:rPr lang="pl-PL" dirty="0" err="1" smtClean="0">
                <a:solidFill>
                  <a:schemeClr val="bg1"/>
                </a:solidFill>
              </a:rPr>
              <a:t>downloads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30 000 </a:t>
            </a:r>
            <a:r>
              <a:rPr lang="pl-PL" dirty="0" err="1" smtClean="0">
                <a:solidFill>
                  <a:schemeClr val="bg1"/>
                </a:solidFill>
              </a:rPr>
              <a:t>premium</a:t>
            </a:r>
            <a:r>
              <a:rPr lang="pl-PL" dirty="0" smtClean="0">
                <a:solidFill>
                  <a:schemeClr val="bg1"/>
                </a:solidFill>
              </a:rPr>
              <a:t> sold</a:t>
            </a:r>
          </a:p>
          <a:p>
            <a:pPr>
              <a:buFontTx/>
              <a:buChar char="-"/>
            </a:pPr>
            <a:endParaRPr lang="pl-PL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It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give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us</a:t>
            </a:r>
            <a:r>
              <a:rPr lang="pl-PL" b="1" dirty="0" smtClean="0">
                <a:solidFill>
                  <a:schemeClr val="bg1"/>
                </a:solidFill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150 000 </a:t>
            </a:r>
            <a:r>
              <a:rPr lang="pl-PL" dirty="0" err="1" smtClean="0">
                <a:solidFill>
                  <a:schemeClr val="bg1"/>
                </a:solidFill>
              </a:rPr>
              <a:t>zl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from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premium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 50 000 </a:t>
            </a:r>
            <a:r>
              <a:rPr lang="pl-PL" dirty="0" err="1" smtClean="0">
                <a:solidFill>
                  <a:schemeClr val="bg1"/>
                </a:solidFill>
              </a:rPr>
              <a:t>zl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from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advertisements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-teema">
  <a:themeElements>
    <a:clrScheme name="BSA">
      <a:dk1>
        <a:srgbClr val="000000"/>
      </a:dk1>
      <a:lt1>
        <a:srgbClr val="FFFFFF"/>
      </a:lt1>
      <a:dk2>
        <a:srgbClr val="535353"/>
      </a:dk2>
      <a:lt2>
        <a:srgbClr val="D9D9D9"/>
      </a:lt2>
      <a:accent1>
        <a:srgbClr val="EE6907"/>
      </a:accent1>
      <a:accent2>
        <a:srgbClr val="03AB9F"/>
      </a:accent2>
      <a:accent3>
        <a:srgbClr val="D9D9D9"/>
      </a:accent3>
      <a:accent4>
        <a:srgbClr val="535353"/>
      </a:accent4>
      <a:accent5>
        <a:srgbClr val="D3D800"/>
      </a:accent5>
      <a:accent6>
        <a:srgbClr val="03AB9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BSA_ppt_english_template</Template>
  <TotalTime>0</TotalTime>
  <Words>279</Words>
  <Application>Microsoft Office PowerPoint</Application>
  <PresentationFormat>Pokaz na ekranie (16:9)</PresentationFormat>
  <Paragraphs>110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Office-teema</vt:lpstr>
      <vt:lpstr>Slajd 1</vt:lpstr>
      <vt:lpstr>Application based on satellite data, air pollution detectors and NDVI  which support  outdoor sport and recreational exercise activities.  </vt:lpstr>
      <vt:lpstr>This is us</vt:lpstr>
      <vt:lpstr>Slajd 4</vt:lpstr>
      <vt:lpstr>Slajd 5</vt:lpstr>
      <vt:lpstr>Slajd 6</vt:lpstr>
      <vt:lpstr>Slajd 7</vt:lpstr>
      <vt:lpstr>Slajd 8</vt:lpstr>
      <vt:lpstr>Slajd 9</vt:lpstr>
      <vt:lpstr>Slajd 10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2018-03-23T13:22:22Z</dcterms:created>
  <dcterms:modified xsi:type="dcterms:W3CDTF">2019-04-27T08:51:48Z</dcterms:modified>
</cp:coreProperties>
</file>