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3108" orient="horz"/>
        <p:guide pos="2122"/>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331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5373" y="0"/>
            <a:ext cx="2918831" cy="493316"/>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1285"/>
            <a:ext cx="2918831" cy="493316"/>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1: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26" name="Google Shape;126;p1: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4: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4: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t>Text slide</a:t>
            </a:r>
            <a:endParaRPr/>
          </a:p>
          <a:p>
            <a:pPr indent="0" lvl="0" marL="0" rtl="0" algn="l">
              <a:spcBef>
                <a:spcPts val="0"/>
              </a:spcBef>
              <a:spcAft>
                <a:spcPts val="0"/>
              </a:spcAft>
              <a:buNone/>
            </a:pPr>
            <a:r>
              <a:t/>
            </a:r>
            <a:endParaRPr/>
          </a:p>
        </p:txBody>
      </p:sp>
      <p:sp>
        <p:nvSpPr>
          <p:cNvPr id="137" name="Google Shape;137;p4: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8e1400b71_3_0: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58e1400b71_3_0: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t>Text slide</a:t>
            </a:r>
            <a:endParaRPr/>
          </a:p>
          <a:p>
            <a:pPr indent="0" lvl="0" marL="0" rtl="0" algn="l">
              <a:spcBef>
                <a:spcPts val="0"/>
              </a:spcBef>
              <a:spcAft>
                <a:spcPts val="0"/>
              </a:spcAft>
              <a:buNone/>
            </a:pPr>
            <a:r>
              <a:t/>
            </a:r>
            <a:endParaRPr/>
          </a:p>
        </p:txBody>
      </p:sp>
      <p:sp>
        <p:nvSpPr>
          <p:cNvPr id="147" name="Google Shape;147;g58e1400b71_3_0: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8e1400b71_3_24: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58e1400b71_3_24: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t>Text slide</a:t>
            </a:r>
            <a:endParaRPr/>
          </a:p>
          <a:p>
            <a:pPr indent="0" lvl="0" marL="0" rtl="0" algn="l">
              <a:spcBef>
                <a:spcPts val="0"/>
              </a:spcBef>
              <a:spcAft>
                <a:spcPts val="0"/>
              </a:spcAft>
              <a:buNone/>
            </a:pPr>
            <a:r>
              <a:t/>
            </a:r>
            <a:endParaRPr/>
          </a:p>
        </p:txBody>
      </p:sp>
      <p:sp>
        <p:nvSpPr>
          <p:cNvPr id="157" name="Google Shape;157;g58e1400b71_3_24: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8e1400b71_3_8: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58e1400b71_3_8: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t>Text slide</a:t>
            </a:r>
            <a:endParaRPr/>
          </a:p>
          <a:p>
            <a:pPr indent="0" lvl="0" marL="0" rtl="0" algn="l">
              <a:spcBef>
                <a:spcPts val="0"/>
              </a:spcBef>
              <a:spcAft>
                <a:spcPts val="0"/>
              </a:spcAft>
              <a:buNone/>
            </a:pPr>
            <a:r>
              <a:t/>
            </a:r>
            <a:endParaRPr/>
          </a:p>
        </p:txBody>
      </p:sp>
      <p:sp>
        <p:nvSpPr>
          <p:cNvPr id="167" name="Google Shape;167;g58e1400b71_3_8: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8e1400b71_3_32: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58e1400b71_3_32: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t>Text slide</a:t>
            </a:r>
            <a:endParaRPr/>
          </a:p>
          <a:p>
            <a:pPr indent="0" lvl="0" marL="0" rtl="0" algn="l">
              <a:spcBef>
                <a:spcPts val="0"/>
              </a:spcBef>
              <a:spcAft>
                <a:spcPts val="0"/>
              </a:spcAft>
              <a:buNone/>
            </a:pPr>
            <a:r>
              <a:t/>
            </a:r>
            <a:endParaRPr/>
          </a:p>
        </p:txBody>
      </p:sp>
      <p:sp>
        <p:nvSpPr>
          <p:cNvPr id="176" name="Google Shape;176;g58e1400b71_3_32: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5: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5: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Space for additional information, for example contact information.</a:t>
            </a:r>
            <a:br>
              <a:rPr lang="fi-FI"/>
            </a:br>
            <a:endParaRPr/>
          </a:p>
          <a:p>
            <a:pPr indent="0" lvl="0" marL="0" marR="0" rtl="0" algn="l">
              <a:lnSpc>
                <a:spcPct val="100000"/>
              </a:lnSpc>
              <a:spcBef>
                <a:spcPts val="0"/>
              </a:spcBef>
              <a:spcAft>
                <a:spcPts val="0"/>
              </a:spcAft>
              <a:buClr>
                <a:schemeClr val="dk1"/>
              </a:buClr>
              <a:buSzPts val="1200"/>
              <a:buFont typeface="Calibri"/>
              <a:buNone/>
            </a:pPr>
            <a:r>
              <a:rPr lang="fi-FI"/>
              <a:t>The circle illustrates the various application areas of Copernicus data.</a:t>
            </a:r>
            <a:endParaRPr/>
          </a:p>
          <a:p>
            <a:pPr indent="0" lvl="0" marL="0" marR="0" rtl="0" algn="l">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86" name="Google Shape;186;p15: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2: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2: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96" name="Google Shape;196;p2: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
  <p:cSld name="cover pag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solidFill>
                  <a:srgbClr val="36363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type="title"/>
          </p:nvPr>
        </p:nvSpPr>
        <p:spPr>
          <a:xfrm>
            <a:off x="292529" y="1707654"/>
            <a:ext cx="4063447" cy="1368152"/>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3600"/>
              <a:buFont typeface="Calibri"/>
              <a:buNone/>
              <a:defRPr b="1" sz="36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body"/>
          </p:nvPr>
        </p:nvSpPr>
        <p:spPr>
          <a:xfrm>
            <a:off x="292529" y="3147814"/>
            <a:ext cx="4063447" cy="1152128"/>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600"/>
              <a:buNone/>
              <a:defRPr b="0"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0" name="Google Shape;20;p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page">
  <p:cSld name="Thank you page">
    <p:bg>
      <p:bgPr>
        <a:solidFill>
          <a:schemeClr val="accent2"/>
        </a:solidFill>
      </p:bgPr>
    </p:bg>
    <p:spTree>
      <p:nvGrpSpPr>
        <p:cNvPr id="73" name="Shape 73"/>
        <p:cNvGrpSpPr/>
        <p:nvPr/>
      </p:nvGrpSpPr>
      <p:grpSpPr>
        <a:xfrm>
          <a:off x="0" y="0"/>
          <a:ext cx="0" cy="0"/>
          <a:chOff x="0" y="0"/>
          <a:chExt cx="0" cy="0"/>
        </a:xfrm>
      </p:grpSpPr>
      <p:sp>
        <p:nvSpPr>
          <p:cNvPr id="74" name="Google Shape;74;p1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type="title"/>
          </p:nvPr>
        </p:nvSpPr>
        <p:spPr>
          <a:xfrm>
            <a:off x="616959" y="1728862"/>
            <a:ext cx="6305901" cy="1164805"/>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4800"/>
              <a:buFont typeface="Calibri"/>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a:off x="611560" y="3075358"/>
            <a:ext cx="6317160" cy="1080568"/>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7" name="Google Shape;77;p1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8" name="Google Shape;78;p11"/>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 2">
  <p:cSld name="Colour background 2">
    <p:bg>
      <p:bgPr>
        <a:solidFill>
          <a:schemeClr val="accent5"/>
        </a:solidFill>
      </p:bgPr>
    </p:bg>
    <p:spTree>
      <p:nvGrpSpPr>
        <p:cNvPr id="79" name="Shape 79"/>
        <p:cNvGrpSpPr/>
        <p:nvPr/>
      </p:nvGrpSpPr>
      <p:grpSpPr>
        <a:xfrm>
          <a:off x="0" y="0"/>
          <a:ext cx="0" cy="0"/>
          <a:chOff x="0" y="0"/>
          <a:chExt cx="0" cy="0"/>
        </a:xfrm>
      </p:grpSpPr>
      <p:sp>
        <p:nvSpPr>
          <p:cNvPr id="80" name="Google Shape;80;p1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2" name="Google Shape;82;p12"/>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 2 titles">
  <p:cSld name="2 columns + 2 titles">
    <p:spTree>
      <p:nvGrpSpPr>
        <p:cNvPr id="83" name="Shape 83"/>
        <p:cNvGrpSpPr/>
        <p:nvPr/>
      </p:nvGrpSpPr>
      <p:grpSpPr>
        <a:xfrm>
          <a:off x="0" y="0"/>
          <a:ext cx="0" cy="0"/>
          <a:chOff x="0" y="0"/>
          <a:chExt cx="0" cy="0"/>
        </a:xfrm>
      </p:grpSpPr>
      <p:sp>
        <p:nvSpPr>
          <p:cNvPr id="84" name="Google Shape;84;p13"/>
          <p:cNvSpPr txBox="1"/>
          <p:nvPr>
            <p:ph idx="1" type="body"/>
          </p:nvPr>
        </p:nvSpPr>
        <p:spPr>
          <a:xfrm>
            <a:off x="457200" y="411510"/>
            <a:ext cx="3610744"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4"/>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5" name="Google Shape;85;p13"/>
          <p:cNvSpPr txBox="1"/>
          <p:nvPr>
            <p:ph idx="2" type="body"/>
          </p:nvPr>
        </p:nvSpPr>
        <p:spPr>
          <a:xfrm>
            <a:off x="457200" y="1408484"/>
            <a:ext cx="3610744" cy="296346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6" name="Google Shape;86;p13"/>
          <p:cNvSpPr txBox="1"/>
          <p:nvPr>
            <p:ph idx="3" type="body"/>
          </p:nvPr>
        </p:nvSpPr>
        <p:spPr>
          <a:xfrm>
            <a:off x="4211960" y="411510"/>
            <a:ext cx="3528392"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4"/>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7" name="Google Shape;87;p13"/>
          <p:cNvSpPr txBox="1"/>
          <p:nvPr>
            <p:ph idx="4" type="body"/>
          </p:nvPr>
        </p:nvSpPr>
        <p:spPr>
          <a:xfrm>
            <a:off x="4211960" y="1408484"/>
            <a:ext cx="3528392" cy="296346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8" name="Google Shape;88;p1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0" name="Google Shape;90;p13"/>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right">
  <p:cSld name="Text right">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type="title"/>
          </p:nvPr>
        </p:nvSpPr>
        <p:spPr>
          <a:xfrm>
            <a:off x="4510792" y="195486"/>
            <a:ext cx="3277232" cy="1145282"/>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4"/>
          <p:cNvSpPr txBox="1"/>
          <p:nvPr>
            <p:ph idx="1" type="body"/>
          </p:nvPr>
        </p:nvSpPr>
        <p:spPr>
          <a:xfrm>
            <a:off x="4499992" y="1417828"/>
            <a:ext cx="3277232" cy="33141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30200" lvl="1" marL="914400" algn="l">
              <a:spcBef>
                <a:spcPts val="320"/>
              </a:spcBef>
              <a:spcAft>
                <a:spcPts val="0"/>
              </a:spcAft>
              <a:buSzPts val="16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1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6" name="Google Shape;96;p14"/>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background text page" showMasterSp="0">
  <p:cSld name="grey background text page">
    <p:bg>
      <p:bgPr>
        <a:solidFill>
          <a:schemeClr val="accent4"/>
        </a:solidFill>
      </p:bgPr>
    </p:bg>
    <p:spTree>
      <p:nvGrpSpPr>
        <p:cNvPr id="97" name="Shape 97"/>
        <p:cNvGrpSpPr/>
        <p:nvPr/>
      </p:nvGrpSpPr>
      <p:grpSpPr>
        <a:xfrm>
          <a:off x="0" y="0"/>
          <a:ext cx="0" cy="0"/>
          <a:chOff x="0" y="0"/>
          <a:chExt cx="0" cy="0"/>
        </a:xfrm>
      </p:grpSpPr>
      <p:sp>
        <p:nvSpPr>
          <p:cNvPr id="98" name="Google Shape;98;p15"/>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5"/>
          <p:cNvSpPr txBox="1"/>
          <p:nvPr>
            <p:ph idx="1" type="body"/>
          </p:nvPr>
        </p:nvSpPr>
        <p:spPr>
          <a:xfrm>
            <a:off x="468001" y="1851670"/>
            <a:ext cx="7128336" cy="2489442"/>
          </a:xfrm>
          <a:prstGeom prst="rect">
            <a:avLst/>
          </a:prstGeom>
          <a:noFill/>
          <a:ln>
            <a:noFill/>
          </a:ln>
        </p:spPr>
        <p:txBody>
          <a:bodyPr anchorCtr="0" anchor="t" bIns="45700" lIns="91425" spcFirstLastPara="1" rIns="91425" wrap="square" tIns="45700"/>
          <a:lstStyle>
            <a:lvl1pPr indent="-330200" lvl="0" marL="457200" algn="l">
              <a:lnSpc>
                <a:spcPct val="110000"/>
              </a:lnSpc>
              <a:spcBef>
                <a:spcPts val="320"/>
              </a:spcBef>
              <a:spcAft>
                <a:spcPts val="0"/>
              </a:spcAft>
              <a:buSzPts val="1600"/>
              <a:buFont typeface="Arial"/>
              <a:buChar char="•"/>
              <a:defRPr b="0" sz="1600">
                <a:solidFill>
                  <a:schemeClr val="accent3"/>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1" name="Google Shape;101;p15"/>
          <p:cNvSpPr txBox="1"/>
          <p:nvPr>
            <p:ph type="title"/>
          </p:nvPr>
        </p:nvSpPr>
        <p:spPr>
          <a:xfrm>
            <a:off x="468000" y="555526"/>
            <a:ext cx="7128337" cy="93610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1"/>
              </a:buClr>
              <a:buSzPts val="2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3" name="Google Shape;103;p15"/>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104" name="Google Shape;104;p15"/>
          <p:cNvPicPr preferRelativeResize="0"/>
          <p:nvPr/>
        </p:nvPicPr>
        <p:blipFill rotWithShape="1">
          <a:blip r:embed="rId3">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pty page">
  <p:cSld name="Empty page">
    <p:spTree>
      <p:nvGrpSpPr>
        <p:cNvPr id="105" name="Shape 105"/>
        <p:cNvGrpSpPr/>
        <p:nvPr/>
      </p:nvGrpSpPr>
      <p:grpSpPr>
        <a:xfrm>
          <a:off x="0" y="0"/>
          <a:ext cx="0" cy="0"/>
          <a:chOff x="0" y="0"/>
          <a:chExt cx="0" cy="0"/>
        </a:xfrm>
      </p:grpSpPr>
      <p:sp>
        <p:nvSpPr>
          <p:cNvPr id="106" name="Google Shape;106;p1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8" name="Google Shape;108;p16"/>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type="objTx">
  <p:cSld name="OBJECT_WITH_CAPTION_TEXT">
    <p:spTree>
      <p:nvGrpSpPr>
        <p:cNvPr id="109" name="Shape 109"/>
        <p:cNvGrpSpPr/>
        <p:nvPr/>
      </p:nvGrpSpPr>
      <p:grpSpPr>
        <a:xfrm>
          <a:off x="0" y="0"/>
          <a:ext cx="0" cy="0"/>
          <a:chOff x="0" y="0"/>
          <a:chExt cx="0" cy="0"/>
        </a:xfrm>
      </p:grpSpPr>
      <p:sp>
        <p:nvSpPr>
          <p:cNvPr id="110" name="Google Shape;110;p17"/>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4"/>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7"/>
          <p:cNvSpPr txBox="1"/>
          <p:nvPr>
            <p:ph idx="1" type="body"/>
          </p:nvPr>
        </p:nvSpPr>
        <p:spPr>
          <a:xfrm>
            <a:off x="3575050" y="204789"/>
            <a:ext cx="4093294" cy="4311178"/>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12" name="Google Shape;112;p17"/>
          <p:cNvSpPr txBox="1"/>
          <p:nvPr>
            <p:ph idx="2" type="body"/>
          </p:nvPr>
        </p:nvSpPr>
        <p:spPr>
          <a:xfrm>
            <a:off x="457201" y="1076327"/>
            <a:ext cx="3008313" cy="3455256"/>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3" name="Google Shape;113;p1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5" name="Google Shape;115;p17"/>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nd title" type="picTx">
  <p:cSld name="PICTURE_WITH_CAPTION_TEXT">
    <p:spTree>
      <p:nvGrpSpPr>
        <p:cNvPr id="116" name="Shape 116"/>
        <p:cNvGrpSpPr/>
        <p:nvPr/>
      </p:nvGrpSpPr>
      <p:grpSpPr>
        <a:xfrm>
          <a:off x="0" y="0"/>
          <a:ext cx="0" cy="0"/>
          <a:chOff x="0" y="0"/>
          <a:chExt cx="0" cy="0"/>
        </a:xfrm>
      </p:grpSpPr>
      <p:sp>
        <p:nvSpPr>
          <p:cNvPr id="117" name="Google Shape;117;p18"/>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4"/>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8"/>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accent6"/>
              </a:buClr>
              <a:buSzPts val="3200"/>
              <a:buFont typeface="Arial"/>
              <a:buNone/>
              <a:defRPr b="0" i="0" sz="3200" u="none" cap="none" strike="noStrike">
                <a:solidFill>
                  <a:srgbClr val="363636"/>
                </a:solidFill>
                <a:latin typeface="Calibri"/>
                <a:ea typeface="Calibri"/>
                <a:cs typeface="Calibri"/>
                <a:sym typeface="Calibri"/>
              </a:defRPr>
            </a:lvl1pPr>
            <a:lvl2pPr lvl="1" marR="0" rtl="0" algn="l">
              <a:spcBef>
                <a:spcPts val="560"/>
              </a:spcBef>
              <a:spcAft>
                <a:spcPts val="0"/>
              </a:spcAft>
              <a:buClr>
                <a:schemeClr val="accent6"/>
              </a:buClr>
              <a:buSzPts val="2800"/>
              <a:buFont typeface="Arial"/>
              <a:buNone/>
              <a:defRPr b="0" i="0" sz="2800" u="none" cap="none" strike="noStrike">
                <a:solidFill>
                  <a:srgbClr val="363636"/>
                </a:solidFill>
                <a:latin typeface="Calibri"/>
                <a:ea typeface="Calibri"/>
                <a:cs typeface="Calibri"/>
                <a:sym typeface="Calibri"/>
              </a:defRPr>
            </a:lvl2pPr>
            <a:lvl3pPr lvl="2" marR="0" rtl="0" algn="l">
              <a:spcBef>
                <a:spcPts val="480"/>
              </a:spcBef>
              <a:spcAft>
                <a:spcPts val="0"/>
              </a:spcAft>
              <a:buClr>
                <a:schemeClr val="accent6"/>
              </a:buClr>
              <a:buSzPts val="2400"/>
              <a:buFont typeface="Arial"/>
              <a:buNone/>
              <a:defRPr b="0" i="0" sz="2400" u="none" cap="none" strike="noStrike">
                <a:solidFill>
                  <a:srgbClr val="363636"/>
                </a:solidFill>
                <a:latin typeface="Calibri"/>
                <a:ea typeface="Calibri"/>
                <a:cs typeface="Calibri"/>
                <a:sym typeface="Calibri"/>
              </a:defRPr>
            </a:lvl3pPr>
            <a:lvl4pPr lvl="3" marR="0" rtl="0" algn="l">
              <a:spcBef>
                <a:spcPts val="400"/>
              </a:spcBef>
              <a:spcAft>
                <a:spcPts val="0"/>
              </a:spcAft>
              <a:buClr>
                <a:schemeClr val="accent6"/>
              </a:buClr>
              <a:buSzPts val="2000"/>
              <a:buFont typeface="Arial"/>
              <a:buNone/>
              <a:defRPr b="0" i="0" sz="2000" u="none" cap="none" strike="noStrike">
                <a:solidFill>
                  <a:srgbClr val="363636"/>
                </a:solidFill>
                <a:latin typeface="Calibri"/>
                <a:ea typeface="Calibri"/>
                <a:cs typeface="Calibri"/>
                <a:sym typeface="Calibri"/>
              </a:defRPr>
            </a:lvl4pPr>
            <a:lvl5pPr lvl="4" marR="0" rtl="0" algn="l">
              <a:spcBef>
                <a:spcPts val="400"/>
              </a:spcBef>
              <a:spcAft>
                <a:spcPts val="0"/>
              </a:spcAft>
              <a:buClr>
                <a:schemeClr val="accent6"/>
              </a:buClr>
              <a:buSzPts val="2000"/>
              <a:buFont typeface="Arial"/>
              <a:buNone/>
              <a:defRPr b="0" i="0" sz="2000" u="none" cap="none" strike="noStrike">
                <a:solidFill>
                  <a:srgbClr val="363636"/>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9" name="Google Shape;119;p18"/>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0" name="Google Shape;120;p1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22" name="Google Shape;122;p18"/>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page">
  <p:cSld name="Text page">
    <p:spTree>
      <p:nvGrpSpPr>
        <p:cNvPr id="21" name="Shape 21"/>
        <p:cNvGrpSpPr/>
        <p:nvPr/>
      </p:nvGrpSpPr>
      <p:grpSpPr>
        <a:xfrm>
          <a:off x="0" y="0"/>
          <a:ext cx="0" cy="0"/>
          <a:chOff x="0" y="0"/>
          <a:chExt cx="0" cy="0"/>
        </a:xfrm>
      </p:grpSpPr>
      <p:sp>
        <p:nvSpPr>
          <p:cNvPr id="22" name="Google Shape;22;p3"/>
          <p:cNvSpPr txBox="1"/>
          <p:nvPr>
            <p:ph type="title"/>
          </p:nvPr>
        </p:nvSpPr>
        <p:spPr>
          <a:xfrm>
            <a:off x="468000" y="331200"/>
            <a:ext cx="7211144"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059582"/>
            <a:ext cx="7211144" cy="339447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6" name="Google Shape;26;p3"/>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iddle title page" showMasterSp="0">
  <p:cSld name="Middle title page">
    <p:bg>
      <p:bgPr>
        <a:solidFill>
          <a:schemeClr val="accent1"/>
        </a:solidFill>
      </p:bgPr>
    </p:bg>
    <p:spTree>
      <p:nvGrpSpPr>
        <p:cNvPr id="27" name="Shape 27"/>
        <p:cNvGrpSpPr/>
        <p:nvPr/>
      </p:nvGrpSpPr>
      <p:grpSpPr>
        <a:xfrm>
          <a:off x="0" y="0"/>
          <a:ext cx="0" cy="0"/>
          <a:chOff x="0" y="0"/>
          <a:chExt cx="0" cy="0"/>
        </a:xfrm>
      </p:grpSpPr>
      <p:sp>
        <p:nvSpPr>
          <p:cNvPr id="28" name="Google Shape;28;p4"/>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type="title"/>
          </p:nvPr>
        </p:nvSpPr>
        <p:spPr>
          <a:xfrm>
            <a:off x="616960" y="771550"/>
            <a:ext cx="7116088" cy="1237457"/>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2000"/>
              <a:buFont typeface="Calibri"/>
              <a:buNone/>
              <a:defRPr b="1" sz="20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611559" y="2643310"/>
            <a:ext cx="7128793" cy="1080568"/>
          </a:xfrm>
          <a:prstGeom prst="rect">
            <a:avLst/>
          </a:prstGeom>
          <a:noFill/>
          <a:ln>
            <a:noFill/>
          </a:ln>
        </p:spPr>
        <p:txBody>
          <a:bodyPr anchorCtr="0" anchor="t" bIns="45700" lIns="91425" spcFirstLastPara="1" rIns="91425" wrap="square" tIns="45700"/>
          <a:lstStyle>
            <a:lvl1pPr indent="-228600" lvl="0" marL="457200" algn="l">
              <a:lnSpc>
                <a:spcPct val="110000"/>
              </a:lnSpc>
              <a:spcBef>
                <a:spcPts val="320"/>
              </a:spcBef>
              <a:spcAft>
                <a:spcPts val="0"/>
              </a:spcAft>
              <a:buSzPts val="1600"/>
              <a:buNone/>
              <a:defRPr b="0"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cxnSp>
        <p:nvCxnSpPr>
          <p:cNvPr id="32" name="Google Shape;32;p4"/>
          <p:cNvCxnSpPr/>
          <p:nvPr/>
        </p:nvCxnSpPr>
        <p:spPr>
          <a:xfrm>
            <a:off x="683568" y="2355726"/>
            <a:ext cx="7344816" cy="0"/>
          </a:xfrm>
          <a:prstGeom prst="straightConnector1">
            <a:avLst/>
          </a:prstGeom>
          <a:noFill/>
          <a:ln cap="flat" cmpd="sng" w="19050">
            <a:solidFill>
              <a:schemeClr val="lt1"/>
            </a:solidFill>
            <a:prstDash val="solid"/>
            <a:round/>
            <a:headEnd len="sm" w="sm" type="none"/>
            <a:tailEnd len="sm" w="sm" type="none"/>
          </a:ln>
        </p:spPr>
      </p:cxnSp>
      <p:sp>
        <p:nvSpPr>
          <p:cNvPr id="33" name="Google Shape;33;p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4" name="Google Shape;34;p4"/>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35" name="Google Shape;35;p4"/>
          <p:cNvPicPr preferRelativeResize="0"/>
          <p:nvPr/>
        </p:nvPicPr>
        <p:blipFill rotWithShape="1">
          <a:blip r:embed="rId3">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page">
  <p:cSld name="Picture page">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5"/>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 type="body"/>
          </p:nvPr>
        </p:nvSpPr>
        <p:spPr>
          <a:xfrm>
            <a:off x="1136053" y="2643758"/>
            <a:ext cx="6920126" cy="1008112"/>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1" name="Google Shape;41;p5"/>
          <p:cNvPicPr preferRelativeResize="0"/>
          <p:nvPr/>
        </p:nvPicPr>
        <p:blipFill rotWithShape="1">
          <a:blip r:embed="rId3">
            <a:alphaModFix/>
          </a:blip>
          <a:srcRect b="0" l="0" r="0" t="0"/>
          <a:stretch/>
        </p:blipFill>
        <p:spPr>
          <a:xfrm>
            <a:off x="395536" y="4490519"/>
            <a:ext cx="2347759" cy="637464"/>
          </a:xfrm>
          <a:prstGeom prst="rect">
            <a:avLst/>
          </a:prstGeom>
          <a:noFill/>
          <a:ln>
            <a:noFill/>
          </a:ln>
        </p:spPr>
      </p:pic>
      <p:pic>
        <p:nvPicPr>
          <p:cNvPr id="42" name="Google Shape;42;p5"/>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right">
  <p:cSld name="Text -right">
    <p:bg>
      <p:bgPr>
        <a:solidFill>
          <a:schemeClr val="accent4"/>
        </a:solidFill>
      </p:bgPr>
    </p:bg>
    <p:spTree>
      <p:nvGrpSpPr>
        <p:cNvPr id="43" name="Shape 43"/>
        <p:cNvGrpSpPr/>
        <p:nvPr/>
      </p:nvGrpSpPr>
      <p:grpSpPr>
        <a:xfrm>
          <a:off x="0" y="0"/>
          <a:ext cx="0" cy="0"/>
          <a:chOff x="0" y="0"/>
          <a:chExt cx="0" cy="0"/>
        </a:xfrm>
      </p:grpSpPr>
      <p:sp>
        <p:nvSpPr>
          <p:cNvPr id="44" name="Google Shape;44;p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 type="body"/>
          </p:nvPr>
        </p:nvSpPr>
        <p:spPr>
          <a:xfrm>
            <a:off x="4645026" y="1417828"/>
            <a:ext cx="3311350" cy="3282414"/>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30200" lvl="1" marL="914400" algn="l">
              <a:spcBef>
                <a:spcPts val="320"/>
              </a:spcBef>
              <a:spcAft>
                <a:spcPts val="0"/>
              </a:spcAft>
              <a:buSzPts val="16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6"/>
          <p:cNvSpPr txBox="1"/>
          <p:nvPr>
            <p:ph idx="2" type="body"/>
          </p:nvPr>
        </p:nvSpPr>
        <p:spPr>
          <a:xfrm>
            <a:off x="4645027" y="411510"/>
            <a:ext cx="3311350"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3"/>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8" name="Google Shape;48;p6"/>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1">
  <p:cSld name="colour background1">
    <p:bg>
      <p:bgPr>
        <a:solidFill>
          <a:schemeClr val="accent6"/>
        </a:solidFill>
      </p:bgPr>
    </p:bg>
    <p:spTree>
      <p:nvGrpSpPr>
        <p:cNvPr id="49" name="Shape 49"/>
        <p:cNvGrpSpPr/>
        <p:nvPr/>
      </p:nvGrpSpPr>
      <p:grpSpPr>
        <a:xfrm>
          <a:off x="0" y="0"/>
          <a:ext cx="0" cy="0"/>
          <a:chOff x="0" y="0"/>
          <a:chExt cx="0" cy="0"/>
        </a:xfrm>
      </p:grpSpPr>
      <p:sp>
        <p:nvSpPr>
          <p:cNvPr id="50" name="Google Shape;50;p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2" name="Google Shape;52;p7"/>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7" name="Google Shape;57;p8"/>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graphics 2 columns">
  <p:cSld name="Text + graphics 2 columns">
    <p:spTree>
      <p:nvGrpSpPr>
        <p:cNvPr id="58" name="Shape 58"/>
        <p:cNvGrpSpPr/>
        <p:nvPr/>
      </p:nvGrpSpPr>
      <p:grpSpPr>
        <a:xfrm>
          <a:off x="0" y="0"/>
          <a:ext cx="0" cy="0"/>
          <a:chOff x="0" y="0"/>
          <a:chExt cx="0" cy="0"/>
        </a:xfrm>
      </p:grpSpPr>
      <p:sp>
        <p:nvSpPr>
          <p:cNvPr id="59" name="Google Shape;59;p9"/>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57200" y="1059582"/>
            <a:ext cx="3466728" cy="326563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9"/>
          <p:cNvSpPr txBox="1"/>
          <p:nvPr>
            <p:ph idx="2" type="body"/>
          </p:nvPr>
        </p:nvSpPr>
        <p:spPr>
          <a:xfrm>
            <a:off x="4067944" y="1059582"/>
            <a:ext cx="3528392" cy="326563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2" name="Google Shape;62;p9"/>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4" name="Google Shape;64;p9"/>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
  <p:cSld name="Colour background">
    <p:bg>
      <p:bgPr>
        <a:solidFill>
          <a:schemeClr val="dk1"/>
        </a:solidFill>
      </p:bgPr>
    </p:bg>
    <p:spTree>
      <p:nvGrpSpPr>
        <p:cNvPr id="65" name="Shape 65"/>
        <p:cNvGrpSpPr/>
        <p:nvPr/>
      </p:nvGrpSpPr>
      <p:grpSpPr>
        <a:xfrm>
          <a:off x="0" y="0"/>
          <a:ext cx="0" cy="0"/>
          <a:chOff x="0" y="0"/>
          <a:chExt cx="0" cy="0"/>
        </a:xfrm>
      </p:grpSpPr>
      <p:sp>
        <p:nvSpPr>
          <p:cNvPr id="66" name="Google Shape;66;p10"/>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 name="Google Shape;67;p10"/>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type="title"/>
          </p:nvPr>
        </p:nvSpPr>
        <p:spPr>
          <a:xfrm>
            <a:off x="1307864" y="1275606"/>
            <a:ext cx="6564783" cy="1368152"/>
          </a:xfrm>
          <a:prstGeom prst="rect">
            <a:avLst/>
          </a:prstGeom>
          <a:noFill/>
          <a:ln>
            <a:noFill/>
          </a:ln>
        </p:spPr>
        <p:txBody>
          <a:bodyPr anchorCtr="0" anchor="b" bIns="45700" lIns="91425" spcFirstLastPara="1" rIns="91425" wrap="square" tIns="45700"/>
          <a:lstStyle>
            <a:lvl1pPr lvl="0" marR="0" algn="ctr">
              <a:lnSpc>
                <a:spcPct val="100000"/>
              </a:lnSpc>
              <a:spcBef>
                <a:spcPts val="0"/>
              </a:spcBef>
              <a:spcAft>
                <a:spcPts val="0"/>
              </a:spcAft>
              <a:buClr>
                <a:schemeClr val="lt1"/>
              </a:buClr>
              <a:buSzPts val="2600"/>
              <a:buFont typeface="Calibri"/>
              <a:buNone/>
              <a:defRPr b="1" sz="2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1307864" y="2643758"/>
            <a:ext cx="6576504" cy="648072"/>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0" name="Google Shape;70;p10"/>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1" name="Google Shape;71;p10"/>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72" name="Google Shape;72;p10"/>
          <p:cNvPicPr preferRelativeResize="0"/>
          <p:nvPr/>
        </p:nvPicPr>
        <p:blipFill rotWithShape="1">
          <a:blip r:embed="rId3">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4"/>
              </a:buClr>
              <a:buSzPts val="2600"/>
              <a:buFont typeface="Calibri"/>
              <a:buNone/>
              <a:defRPr b="1" i="0" sz="2600" u="none" cap="none" strike="noStrik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457200" y="1059582"/>
            <a:ext cx="7139136" cy="3394472"/>
          </a:xfrm>
          <a:prstGeom prst="rect">
            <a:avLst/>
          </a:prstGeom>
          <a:noFill/>
          <a:ln>
            <a:noFill/>
          </a:ln>
        </p:spPr>
        <p:txBody>
          <a:bodyPr anchorCtr="0" anchor="t" bIns="45700" lIns="91425" spcFirstLastPara="1" rIns="91425" wrap="square" tIns="45700"/>
          <a:lstStyle>
            <a:lvl1pPr indent="-342900" lvl="0" marL="457200" marR="0" rtl="0" algn="l">
              <a:spcBef>
                <a:spcPts val="360"/>
              </a:spcBef>
              <a:spcAft>
                <a:spcPts val="0"/>
              </a:spcAft>
              <a:buClr>
                <a:schemeClr val="accent6"/>
              </a:buClr>
              <a:buSzPts val="1800"/>
              <a:buFont typeface="Arial"/>
              <a:buChar char="•"/>
              <a:defRPr b="0" i="0" sz="1800" u="none" cap="none" strike="noStrike">
                <a:solidFill>
                  <a:srgbClr val="363636"/>
                </a:solidFill>
                <a:latin typeface="Calibri"/>
                <a:ea typeface="Calibri"/>
                <a:cs typeface="Calibri"/>
                <a:sym typeface="Calibri"/>
              </a:defRPr>
            </a:lvl1pPr>
            <a:lvl2pPr indent="-330200" lvl="1" marL="9144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2pPr>
            <a:lvl3pPr indent="-330200" lvl="2" marL="13716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3pPr>
            <a:lvl4pPr indent="-330200" lvl="3" marL="18288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4pPr>
            <a:lvl5pPr indent="-330200" lvl="4" marL="22860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36363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900" u="none" cap="none" strike="noStrike">
                <a:solidFill>
                  <a:srgbClr val="36363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5" name="Google Shape;15;p1"/>
          <p:cNvPicPr preferRelativeResize="0"/>
          <p:nvPr/>
        </p:nvPicPr>
        <p:blipFill rotWithShape="1">
          <a:blip r:embed="rId1">
            <a:alphaModFix/>
          </a:blip>
          <a:srcRect b="0" l="0" r="0" t="0"/>
          <a:stretch/>
        </p:blipFill>
        <p:spPr>
          <a:xfrm>
            <a:off x="395536" y="4490519"/>
            <a:ext cx="2347759" cy="6374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hyperlink" Target="mailto:owczarzk1@gmail.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19"/>
          <p:cNvSpPr/>
          <p:nvPr/>
        </p:nvSpPr>
        <p:spPr>
          <a:xfrm>
            <a:off x="0" y="-1"/>
            <a:ext cx="9144000" cy="4492800"/>
          </a:xfrm>
          <a:prstGeom prst="rect">
            <a:avLst/>
          </a:prstGeom>
          <a:gradFill>
            <a:gsLst>
              <a:gs pos="0">
                <a:srgbClr val="03AB9F">
                  <a:alpha val="80000"/>
                </a:srgbClr>
              </a:gs>
              <a:gs pos="3000">
                <a:srgbClr val="03AB9F">
                  <a:alpha val="80000"/>
                </a:srgbClr>
              </a:gs>
              <a:gs pos="58999">
                <a:srgbClr val="EE6907">
                  <a:alpha val="29803"/>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9"/>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#Lisy</a:t>
            </a:r>
            <a:endParaRPr/>
          </a:p>
        </p:txBody>
      </p:sp>
      <p:sp>
        <p:nvSpPr>
          <p:cNvPr id="130" name="Google Shape;130;p19"/>
          <p:cNvSpPr txBox="1"/>
          <p:nvPr>
            <p:ph type="title"/>
          </p:nvPr>
        </p:nvSpPr>
        <p:spPr>
          <a:xfrm>
            <a:off x="292529" y="1707654"/>
            <a:ext cx="4063447" cy="136815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lang="fi-FI"/>
              <a:t>Making cities better</a:t>
            </a:r>
            <a:endParaRPr/>
          </a:p>
        </p:txBody>
      </p:sp>
      <p:sp>
        <p:nvSpPr>
          <p:cNvPr id="131" name="Google Shape;131;p19"/>
          <p:cNvSpPr txBox="1"/>
          <p:nvPr>
            <p:ph idx="1" type="body"/>
          </p:nvPr>
        </p:nvSpPr>
        <p:spPr>
          <a:xfrm>
            <a:off x="292529" y="3147814"/>
            <a:ext cx="4063447" cy="11521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None/>
            </a:pPr>
            <a:r>
              <a:rPr lang="fi-FI"/>
              <a:t>#Lisy</a:t>
            </a:r>
            <a:endParaRPr/>
          </a:p>
        </p:txBody>
      </p:sp>
      <p:sp>
        <p:nvSpPr>
          <p:cNvPr id="132" name="Google Shape;132;p19"/>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27.4.2019</a:t>
            </a:r>
            <a:endParaRPr/>
          </a:p>
        </p:txBody>
      </p:sp>
      <p:pic>
        <p:nvPicPr>
          <p:cNvPr id="133" name="Google Shape;133;p19"/>
          <p:cNvPicPr preferRelativeResize="0"/>
          <p:nvPr/>
        </p:nvPicPr>
        <p:blipFill rotWithShape="1">
          <a:blip r:embed="rId4">
            <a:alphaModFix/>
          </a:blip>
          <a:srcRect b="0" l="0" r="0" t="0"/>
          <a:stretch/>
        </p:blipFill>
        <p:spPr>
          <a:xfrm>
            <a:off x="5970289" y="461238"/>
            <a:ext cx="2576478" cy="30212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468000" y="178800"/>
            <a:ext cx="7211100" cy="65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4"/>
              </a:buClr>
              <a:buSzPts val="2600"/>
              <a:buFont typeface="Calibri"/>
              <a:buNone/>
            </a:pPr>
            <a:r>
              <a:rPr lang="fi-FI"/>
              <a:t>Who we are?</a:t>
            </a:r>
            <a:endParaRPr/>
          </a:p>
        </p:txBody>
      </p:sp>
      <p:sp>
        <p:nvSpPr>
          <p:cNvPr id="140" name="Google Shape;140;p20"/>
          <p:cNvSpPr txBox="1"/>
          <p:nvPr>
            <p:ph idx="1" type="body"/>
          </p:nvPr>
        </p:nvSpPr>
        <p:spPr>
          <a:xfrm>
            <a:off x="457200" y="678582"/>
            <a:ext cx="7211100" cy="339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fi-FI"/>
              <a:t>This is Julka, Kamil, Krystian, Sebastian and Paweł</a:t>
            </a:r>
            <a:endParaRPr/>
          </a:p>
          <a:p>
            <a:pPr indent="0" lvl="0" marL="114300" rtl="0" algn="l">
              <a:spcBef>
                <a:spcPts val="0"/>
              </a:spcBef>
              <a:spcAft>
                <a:spcPts val="0"/>
              </a:spcAft>
              <a:buSzPts val="1800"/>
              <a:buNone/>
            </a:pPr>
            <a:r>
              <a:t/>
            </a:r>
            <a:endParaRPr/>
          </a:p>
        </p:txBody>
      </p:sp>
      <p:sp>
        <p:nvSpPr>
          <p:cNvPr id="141" name="Google Shape;141;p20"/>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#Lisy</a:t>
            </a:r>
            <a:endParaRPr/>
          </a:p>
        </p:txBody>
      </p:sp>
      <p:sp>
        <p:nvSpPr>
          <p:cNvPr id="142" name="Google Shape;142;p20"/>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27.4.2019</a:t>
            </a:r>
            <a:endParaRPr/>
          </a:p>
        </p:txBody>
      </p:sp>
      <p:pic>
        <p:nvPicPr>
          <p:cNvPr descr="https://scontent-waw1-1.xx.fbcdn.net/v/t1.15752-9/58571006_174647703442274_7658224712253702144_n.jpg?_nc_cat=108&amp;_nc_ht=scontent-waw1-1.xx&amp;oh=2ec01991c7f5142c8c2b161e53743b6d&amp;oe=5D3A4070" id="143" name="Google Shape;143;p20"/>
          <p:cNvPicPr preferRelativeResize="0"/>
          <p:nvPr/>
        </p:nvPicPr>
        <p:blipFill>
          <a:blip r:embed="rId3">
            <a:alphaModFix/>
          </a:blip>
          <a:stretch>
            <a:fillRect/>
          </a:stretch>
        </p:blipFill>
        <p:spPr>
          <a:xfrm>
            <a:off x="2349000" y="1163625"/>
            <a:ext cx="4446000" cy="3334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468000" y="331200"/>
            <a:ext cx="7211100" cy="65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4"/>
              </a:buClr>
              <a:buSzPts val="2600"/>
              <a:buFont typeface="Calibri"/>
              <a:buNone/>
            </a:pPr>
            <a:r>
              <a:rPr lang="fi-FI"/>
              <a:t>Solving a real problem</a:t>
            </a:r>
            <a:endParaRPr/>
          </a:p>
        </p:txBody>
      </p:sp>
      <p:sp>
        <p:nvSpPr>
          <p:cNvPr id="150" name="Google Shape;150;p21"/>
          <p:cNvSpPr txBox="1"/>
          <p:nvPr>
            <p:ph idx="1" type="body"/>
          </p:nvPr>
        </p:nvSpPr>
        <p:spPr>
          <a:xfrm>
            <a:off x="468000" y="987607"/>
            <a:ext cx="7211100" cy="339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fi-FI"/>
              <a:t>We’ve picked up a </a:t>
            </a:r>
            <a:r>
              <a:rPr lang="fi-FI"/>
              <a:t>difficult</a:t>
            </a:r>
            <a:r>
              <a:rPr lang="fi-FI"/>
              <a:t> problem involving planning structures of modern cities. Our </a:t>
            </a:r>
            <a:r>
              <a:rPr lang="fi-FI"/>
              <a:t>solution</a:t>
            </a:r>
            <a:r>
              <a:rPr lang="fi-FI"/>
              <a:t> will help create cities that are </a:t>
            </a:r>
            <a:r>
              <a:rPr lang="fi-FI"/>
              <a:t>friendly</a:t>
            </a:r>
            <a:r>
              <a:rPr lang="fi-FI"/>
              <a:t> to people living in them. Keeping a perfect balance between modern architecture, parks and your time.</a:t>
            </a:r>
            <a:endParaRPr/>
          </a:p>
        </p:txBody>
      </p:sp>
      <p:sp>
        <p:nvSpPr>
          <p:cNvPr id="151" name="Google Shape;151;p21"/>
          <p:cNvSpPr txBox="1"/>
          <p:nvPr>
            <p:ph idx="11" type="ftr"/>
          </p:nvPr>
        </p:nvSpPr>
        <p:spPr>
          <a:xfrm>
            <a:off x="6228184" y="4784949"/>
            <a:ext cx="25923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fi-FI"/>
              <a:t>#Lisy</a:t>
            </a:r>
            <a:endParaRPr/>
          </a:p>
        </p:txBody>
      </p:sp>
      <p:sp>
        <p:nvSpPr>
          <p:cNvPr id="152" name="Google Shape;152;p21"/>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27.4.2019</a:t>
            </a:r>
            <a:endParaRPr/>
          </a:p>
        </p:txBody>
      </p:sp>
      <p:pic>
        <p:nvPicPr>
          <p:cNvPr id="153" name="Google Shape;153;p21"/>
          <p:cNvPicPr preferRelativeResize="0"/>
          <p:nvPr/>
        </p:nvPicPr>
        <p:blipFill>
          <a:blip r:embed="rId3">
            <a:alphaModFix/>
          </a:blip>
          <a:stretch>
            <a:fillRect/>
          </a:stretch>
        </p:blipFill>
        <p:spPr>
          <a:xfrm>
            <a:off x="1905000" y="1957925"/>
            <a:ext cx="4953000" cy="2380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468000" y="331200"/>
            <a:ext cx="7211100" cy="65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4"/>
              </a:buClr>
              <a:buSzPts val="2600"/>
              <a:buFont typeface="Calibri"/>
              <a:buNone/>
            </a:pPr>
            <a:r>
              <a:rPr lang="fi-FI"/>
              <a:t>Product</a:t>
            </a:r>
            <a:endParaRPr/>
          </a:p>
        </p:txBody>
      </p:sp>
      <p:sp>
        <p:nvSpPr>
          <p:cNvPr id="160" name="Google Shape;160;p22"/>
          <p:cNvSpPr txBox="1"/>
          <p:nvPr>
            <p:ph idx="1" type="body"/>
          </p:nvPr>
        </p:nvSpPr>
        <p:spPr>
          <a:xfrm>
            <a:off x="457200" y="1059582"/>
            <a:ext cx="7211100" cy="3394500"/>
          </a:xfrm>
          <a:prstGeom prst="rect">
            <a:avLst/>
          </a:prstGeom>
          <a:noFill/>
          <a:ln>
            <a:noFill/>
          </a:ln>
        </p:spPr>
        <p:txBody>
          <a:bodyPr anchorCtr="0" anchor="t" bIns="45700" lIns="91425" spcFirstLastPara="1" rIns="91425" wrap="square" tIns="45700">
            <a:noAutofit/>
          </a:bodyPr>
          <a:lstStyle/>
          <a:p>
            <a:pPr indent="0" lvl="0" marL="89999" rtl="0" algn="l">
              <a:spcBef>
                <a:spcPts val="0"/>
              </a:spcBef>
              <a:spcAft>
                <a:spcPts val="0"/>
              </a:spcAft>
              <a:buSzPts val="1800"/>
              <a:buNone/>
            </a:pPr>
            <a:r>
              <a:rPr lang="fi-FI"/>
              <a:t>By using combined data from multiple sources such as data from Sentinel 2, Geoportal, BDOT database and Urban Atlas we can both monitor the city and select the best place for next investition.</a:t>
            </a:r>
            <a:endParaRPr/>
          </a:p>
        </p:txBody>
      </p:sp>
      <p:sp>
        <p:nvSpPr>
          <p:cNvPr id="161" name="Google Shape;161;p22"/>
          <p:cNvSpPr txBox="1"/>
          <p:nvPr>
            <p:ph idx="11" type="ftr"/>
          </p:nvPr>
        </p:nvSpPr>
        <p:spPr>
          <a:xfrm>
            <a:off x="6228184" y="4784949"/>
            <a:ext cx="25923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fi-FI"/>
              <a:t>#Lisy</a:t>
            </a:r>
            <a:endParaRPr/>
          </a:p>
        </p:txBody>
      </p:sp>
      <p:sp>
        <p:nvSpPr>
          <p:cNvPr id="162" name="Google Shape;162;p22"/>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fi-FI"/>
              <a:t>27.4.2019</a:t>
            </a:r>
            <a:endParaRPr/>
          </a:p>
        </p:txBody>
      </p:sp>
      <p:pic>
        <p:nvPicPr>
          <p:cNvPr id="163" name="Google Shape;163;p22"/>
          <p:cNvPicPr preferRelativeResize="0"/>
          <p:nvPr/>
        </p:nvPicPr>
        <p:blipFill rotWithShape="1">
          <a:blip r:embed="rId3">
            <a:alphaModFix/>
          </a:blip>
          <a:srcRect b="18334" l="0" r="0" t="26422"/>
          <a:stretch/>
        </p:blipFill>
        <p:spPr>
          <a:xfrm>
            <a:off x="1515125" y="2302000"/>
            <a:ext cx="5602450" cy="19063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468000" y="331200"/>
            <a:ext cx="7211100" cy="65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4"/>
              </a:buClr>
              <a:buSzPts val="2600"/>
              <a:buFont typeface="Calibri"/>
              <a:buNone/>
            </a:pPr>
            <a:r>
              <a:rPr lang="fi-FI"/>
              <a:t>Advantages</a:t>
            </a:r>
            <a:endParaRPr/>
          </a:p>
        </p:txBody>
      </p:sp>
      <p:sp>
        <p:nvSpPr>
          <p:cNvPr id="170" name="Google Shape;170;p23"/>
          <p:cNvSpPr txBox="1"/>
          <p:nvPr>
            <p:ph idx="1" type="body"/>
          </p:nvPr>
        </p:nvSpPr>
        <p:spPr>
          <a:xfrm>
            <a:off x="457200" y="1059582"/>
            <a:ext cx="7211100" cy="3394500"/>
          </a:xfrm>
          <a:prstGeom prst="rect">
            <a:avLst/>
          </a:prstGeom>
          <a:noFill/>
          <a:ln>
            <a:noFill/>
          </a:ln>
        </p:spPr>
        <p:txBody>
          <a:bodyPr anchorCtr="0" anchor="t" bIns="45700" lIns="91425" spcFirstLastPara="1" rIns="91425" wrap="square" tIns="45700">
            <a:noAutofit/>
          </a:bodyPr>
          <a:lstStyle/>
          <a:p>
            <a:pPr indent="0" lvl="0" marL="89999" rtl="0" algn="l">
              <a:spcBef>
                <a:spcPts val="0"/>
              </a:spcBef>
              <a:spcAft>
                <a:spcPts val="0"/>
              </a:spcAft>
              <a:buSzPts val="1800"/>
              <a:buNone/>
            </a:pPr>
            <a:r>
              <a:rPr lang="fi-FI"/>
              <a:t>Our product works in the background, automatically providing a report of problems found in the city. Allowing them to constantly improve and develop.</a:t>
            </a:r>
            <a:endParaRPr/>
          </a:p>
          <a:p>
            <a:pPr indent="0" lvl="0" marL="89999" rtl="0" algn="l">
              <a:spcBef>
                <a:spcPts val="0"/>
              </a:spcBef>
              <a:spcAft>
                <a:spcPts val="0"/>
              </a:spcAft>
              <a:buSzPts val="1800"/>
              <a:buNone/>
            </a:pPr>
            <a:r>
              <a:t/>
            </a:r>
            <a:endParaRPr/>
          </a:p>
          <a:p>
            <a:pPr indent="0" lvl="0" marL="89999" rtl="0" algn="l">
              <a:spcBef>
                <a:spcPts val="0"/>
              </a:spcBef>
              <a:spcAft>
                <a:spcPts val="0"/>
              </a:spcAft>
              <a:buSzPts val="1800"/>
              <a:buNone/>
            </a:pPr>
            <a:r>
              <a:rPr lang="fi-FI"/>
              <a:t>On the other hand developers can use our tool to find the best place for their next investition across entire country.</a:t>
            </a:r>
            <a:endParaRPr/>
          </a:p>
        </p:txBody>
      </p:sp>
      <p:sp>
        <p:nvSpPr>
          <p:cNvPr id="171" name="Google Shape;171;p23"/>
          <p:cNvSpPr txBox="1"/>
          <p:nvPr>
            <p:ph idx="11" type="ftr"/>
          </p:nvPr>
        </p:nvSpPr>
        <p:spPr>
          <a:xfrm>
            <a:off x="6228184" y="4784949"/>
            <a:ext cx="25923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fi-FI"/>
              <a:t>#Lisy</a:t>
            </a:r>
            <a:endParaRPr/>
          </a:p>
        </p:txBody>
      </p:sp>
      <p:sp>
        <p:nvSpPr>
          <p:cNvPr id="172" name="Google Shape;172;p23"/>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fi-FI"/>
              <a:t>27</a:t>
            </a:r>
            <a:r>
              <a:rPr lang="fi-FI"/>
              <a:t>.4.2019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2341349" y="2388375"/>
            <a:ext cx="3442825" cy="2065702"/>
          </a:xfrm>
          <a:prstGeom prst="rect">
            <a:avLst/>
          </a:prstGeom>
          <a:noFill/>
          <a:ln>
            <a:noFill/>
          </a:ln>
        </p:spPr>
      </p:pic>
      <p:sp>
        <p:nvSpPr>
          <p:cNvPr id="179" name="Google Shape;179;p24"/>
          <p:cNvSpPr txBox="1"/>
          <p:nvPr>
            <p:ph type="title"/>
          </p:nvPr>
        </p:nvSpPr>
        <p:spPr>
          <a:xfrm>
            <a:off x="468000" y="331200"/>
            <a:ext cx="7211100" cy="65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4"/>
              </a:buClr>
              <a:buSzPts val="2600"/>
              <a:buFont typeface="Calibri"/>
              <a:buNone/>
            </a:pPr>
            <a:r>
              <a:rPr lang="fi-FI"/>
              <a:t>Market and </a:t>
            </a:r>
            <a:r>
              <a:rPr lang="fi-FI">
                <a:solidFill>
                  <a:schemeClr val="dk2"/>
                </a:solidFill>
              </a:rPr>
              <a:t>Business Model</a:t>
            </a:r>
            <a:endParaRPr>
              <a:solidFill>
                <a:schemeClr val="dk2"/>
              </a:solidFill>
            </a:endParaRPr>
          </a:p>
          <a:p>
            <a:pPr indent="0" lvl="0" marL="0" rtl="0" algn="l">
              <a:spcBef>
                <a:spcPts val="0"/>
              </a:spcBef>
              <a:spcAft>
                <a:spcPts val="0"/>
              </a:spcAft>
              <a:buClr>
                <a:schemeClr val="accent4"/>
              </a:buClr>
              <a:buSzPts val="2600"/>
              <a:buFont typeface="Calibri"/>
              <a:buNone/>
            </a:pPr>
            <a:r>
              <a:t/>
            </a:r>
            <a:endParaRPr/>
          </a:p>
        </p:txBody>
      </p:sp>
      <p:sp>
        <p:nvSpPr>
          <p:cNvPr id="180" name="Google Shape;180;p24"/>
          <p:cNvSpPr txBox="1"/>
          <p:nvPr>
            <p:ph idx="1" type="body"/>
          </p:nvPr>
        </p:nvSpPr>
        <p:spPr>
          <a:xfrm>
            <a:off x="457200" y="1059582"/>
            <a:ext cx="7211100" cy="3394500"/>
          </a:xfrm>
          <a:prstGeom prst="rect">
            <a:avLst/>
          </a:prstGeom>
          <a:noFill/>
          <a:ln>
            <a:noFill/>
          </a:ln>
        </p:spPr>
        <p:txBody>
          <a:bodyPr anchorCtr="0" anchor="t" bIns="45700" lIns="91425" spcFirstLastPara="1" rIns="91425" wrap="square" tIns="45700">
            <a:noAutofit/>
          </a:bodyPr>
          <a:lstStyle/>
          <a:p>
            <a:pPr indent="0" lvl="0" marL="89999" rtl="0" algn="l">
              <a:spcBef>
                <a:spcPts val="0"/>
              </a:spcBef>
              <a:spcAft>
                <a:spcPts val="0"/>
              </a:spcAft>
              <a:buSzPts val="1800"/>
              <a:buNone/>
            </a:pPr>
            <a:r>
              <a:rPr lang="fi-FI"/>
              <a:t>By providing multiple tiers our product would be affordable to both big and small cities. Very small </a:t>
            </a:r>
            <a:r>
              <a:rPr lang="fi-FI"/>
              <a:t>cities</a:t>
            </a:r>
            <a:r>
              <a:rPr lang="fi-FI"/>
              <a:t> can enjoy the basic set of tools for free.</a:t>
            </a:r>
            <a:endParaRPr/>
          </a:p>
          <a:p>
            <a:pPr indent="0" lvl="0" marL="89999" rtl="0" algn="l">
              <a:spcBef>
                <a:spcPts val="0"/>
              </a:spcBef>
              <a:spcAft>
                <a:spcPts val="0"/>
              </a:spcAft>
              <a:buSzPts val="1800"/>
              <a:buNone/>
            </a:pPr>
            <a:r>
              <a:t/>
            </a:r>
            <a:endParaRPr/>
          </a:p>
          <a:p>
            <a:pPr indent="0" lvl="0" marL="89999" rtl="0" algn="l">
              <a:spcBef>
                <a:spcPts val="0"/>
              </a:spcBef>
              <a:spcAft>
                <a:spcPts val="0"/>
              </a:spcAft>
              <a:buSzPts val="1800"/>
              <a:buNone/>
            </a:pPr>
            <a:r>
              <a:rPr lang="fi-FI"/>
              <a:t>Developers can pay </a:t>
            </a:r>
            <a:r>
              <a:rPr lang="fi-FI"/>
              <a:t>yearly </a:t>
            </a:r>
            <a:r>
              <a:rPr lang="fi-FI"/>
              <a:t>for access to our cloud. Personal use would be limited to 1 house per 5 years.</a:t>
            </a:r>
            <a:endParaRPr/>
          </a:p>
        </p:txBody>
      </p:sp>
      <p:sp>
        <p:nvSpPr>
          <p:cNvPr id="181" name="Google Shape;181;p24"/>
          <p:cNvSpPr txBox="1"/>
          <p:nvPr>
            <p:ph idx="11" type="ftr"/>
          </p:nvPr>
        </p:nvSpPr>
        <p:spPr>
          <a:xfrm>
            <a:off x="6228184" y="4784949"/>
            <a:ext cx="25923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fi-FI"/>
              <a:t>#Lisy</a:t>
            </a:r>
            <a:endParaRPr/>
          </a:p>
        </p:txBody>
      </p:sp>
      <p:sp>
        <p:nvSpPr>
          <p:cNvPr id="182" name="Google Shape;182;p24"/>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fi-FI"/>
              <a:t>27.4.2019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87" name="Shape 187"/>
        <p:cNvGrpSpPr/>
        <p:nvPr/>
      </p:nvGrpSpPr>
      <p:grpSpPr>
        <a:xfrm>
          <a:off x="0" y="0"/>
          <a:ext cx="0" cy="0"/>
          <a:chOff x="0" y="0"/>
          <a:chExt cx="0" cy="0"/>
        </a:xfrm>
      </p:grpSpPr>
      <p:sp>
        <p:nvSpPr>
          <p:cNvPr id="188" name="Google Shape;188;p2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First name Last name</a:t>
            </a:r>
            <a:endParaRPr/>
          </a:p>
        </p:txBody>
      </p:sp>
      <p:sp>
        <p:nvSpPr>
          <p:cNvPr id="189" name="Google Shape;189;p25"/>
          <p:cNvSpPr txBox="1"/>
          <p:nvPr>
            <p:ph type="title"/>
          </p:nvPr>
        </p:nvSpPr>
        <p:spPr>
          <a:xfrm>
            <a:off x="616959" y="1728862"/>
            <a:ext cx="3234961" cy="116480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800"/>
              <a:buFont typeface="Calibri"/>
              <a:buNone/>
            </a:pPr>
            <a:r>
              <a:rPr lang="fi-FI"/>
              <a:t>Thank you!</a:t>
            </a:r>
            <a:endParaRPr/>
          </a:p>
        </p:txBody>
      </p:sp>
      <p:sp>
        <p:nvSpPr>
          <p:cNvPr id="190" name="Google Shape;190;p25"/>
          <p:cNvSpPr txBox="1"/>
          <p:nvPr>
            <p:ph idx="1" type="body"/>
          </p:nvPr>
        </p:nvSpPr>
        <p:spPr>
          <a:xfrm>
            <a:off x="611560" y="3075358"/>
            <a:ext cx="3240360" cy="108056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None/>
            </a:pPr>
            <a:r>
              <a:rPr lang="fi-FI"/>
              <a:t> </a:t>
            </a:r>
            <a:endParaRPr/>
          </a:p>
        </p:txBody>
      </p:sp>
      <p:sp>
        <p:nvSpPr>
          <p:cNvPr id="191" name="Google Shape;191;p2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23.3.2018</a:t>
            </a:r>
            <a:endParaRPr/>
          </a:p>
        </p:txBody>
      </p:sp>
      <p:pic>
        <p:nvPicPr>
          <p:cNvPr id="192" name="Google Shape;192;p25"/>
          <p:cNvPicPr preferRelativeResize="0"/>
          <p:nvPr/>
        </p:nvPicPr>
        <p:blipFill rotWithShape="1">
          <a:blip r:embed="rId3">
            <a:alphaModFix/>
          </a:blip>
          <a:srcRect b="0" l="0" r="0" t="0"/>
          <a:stretch/>
        </p:blipFill>
        <p:spPr>
          <a:xfrm>
            <a:off x="3923928" y="915566"/>
            <a:ext cx="3310415" cy="313361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26"/>
          <p:cNvSpPr/>
          <p:nvPr/>
        </p:nvSpPr>
        <p:spPr>
          <a:xfrm>
            <a:off x="0" y="-1"/>
            <a:ext cx="9144000" cy="4492800"/>
          </a:xfrm>
          <a:prstGeom prst="rect">
            <a:avLst/>
          </a:prstGeom>
          <a:gradFill>
            <a:gsLst>
              <a:gs pos="0">
                <a:schemeClr val="accent1"/>
              </a:gs>
              <a:gs pos="36000">
                <a:srgbClr val="EE6907">
                  <a:alpha val="64705"/>
                </a:srgbClr>
              </a:gs>
              <a:gs pos="100000">
                <a:schemeClr val="accent5"/>
              </a:gs>
            </a:gsLst>
            <a:lin ang="12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2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fi-FI"/>
              <a:t>#Lisy</a:t>
            </a:r>
            <a:endParaRPr/>
          </a:p>
        </p:txBody>
      </p:sp>
      <p:sp>
        <p:nvSpPr>
          <p:cNvPr id="200" name="Google Shape;200;p2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fi-FI"/>
              <a:t>27.4.2019</a:t>
            </a:r>
            <a:endParaRPr/>
          </a:p>
        </p:txBody>
      </p:sp>
      <p:pic>
        <p:nvPicPr>
          <p:cNvPr id="201" name="Google Shape;201;p26"/>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
        <p:nvSpPr>
          <p:cNvPr id="202" name="Google Shape;202;p26"/>
          <p:cNvSpPr/>
          <p:nvPr/>
        </p:nvSpPr>
        <p:spPr>
          <a:xfrm>
            <a:off x="484994" y="555527"/>
            <a:ext cx="2427300" cy="2427300"/>
          </a:xfrm>
          <a:prstGeom prst="ellipse">
            <a:avLst/>
          </a:prstGeom>
          <a:solidFill>
            <a:srgbClr val="03AB9F">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3" name="Google Shape;203;p26"/>
          <p:cNvSpPr txBox="1"/>
          <p:nvPr/>
        </p:nvSpPr>
        <p:spPr>
          <a:xfrm>
            <a:off x="485006" y="555520"/>
            <a:ext cx="2427300" cy="229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9AA6"/>
              </a:buClr>
              <a:buSzPts val="2400"/>
              <a:buFont typeface="Noto Sans Symbols"/>
              <a:buNone/>
            </a:pPr>
            <a:r>
              <a:rPr b="1" lang="fi-FI" sz="2400">
                <a:solidFill>
                  <a:schemeClr val="lt1"/>
                </a:solidFill>
                <a:latin typeface="Calibri"/>
                <a:ea typeface="Calibri"/>
                <a:cs typeface="Calibri"/>
                <a:sym typeface="Calibri"/>
              </a:rPr>
              <a:t>Contact</a:t>
            </a:r>
            <a:endParaRPr b="1" sz="2400">
              <a:solidFill>
                <a:schemeClr val="lt1"/>
              </a:solidFill>
              <a:latin typeface="Calibri"/>
              <a:ea typeface="Calibri"/>
              <a:cs typeface="Calibri"/>
              <a:sym typeface="Calibri"/>
            </a:endParaRPr>
          </a:p>
        </p:txBody>
      </p:sp>
      <p:sp>
        <p:nvSpPr>
          <p:cNvPr id="204" name="Google Shape;204;p26"/>
          <p:cNvSpPr txBox="1"/>
          <p:nvPr>
            <p:ph idx="1" type="body"/>
          </p:nvPr>
        </p:nvSpPr>
        <p:spPr>
          <a:xfrm>
            <a:off x="457200" y="1059577"/>
            <a:ext cx="7283100" cy="2654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SzPts val="1800"/>
              <a:buNone/>
            </a:pPr>
            <a:r>
              <a:rPr lang="fi-FI" sz="2400">
                <a:solidFill>
                  <a:srgbClr val="FFFFFF"/>
                </a:solidFill>
              </a:rPr>
              <a:t>Kamil Owczarz</a:t>
            </a:r>
            <a:endParaRPr sz="2400">
              <a:solidFill>
                <a:srgbClr val="FFFFFF"/>
              </a:solidFill>
            </a:endParaRPr>
          </a:p>
          <a:p>
            <a:pPr indent="0" lvl="0" marL="0" rtl="0" algn="r">
              <a:spcBef>
                <a:spcPts val="0"/>
              </a:spcBef>
              <a:spcAft>
                <a:spcPts val="0"/>
              </a:spcAft>
              <a:buSzPts val="1800"/>
              <a:buNone/>
            </a:pPr>
            <a:r>
              <a:rPr lang="fi-FI" sz="2400">
                <a:solidFill>
                  <a:srgbClr val="FFFFFF"/>
                </a:solidFill>
                <a:uFill>
                  <a:noFill/>
                </a:uFill>
                <a:hlinkClick r:id="rId5"/>
              </a:rPr>
              <a:t>owczarzk1@gmail.com</a:t>
            </a:r>
            <a:endParaRPr sz="2400">
              <a:solidFill>
                <a:srgbClr val="FFFFFF"/>
              </a:solidFill>
            </a:endParaRPr>
          </a:p>
          <a:p>
            <a:pPr indent="0" lvl="0" marL="0" rtl="0" algn="r">
              <a:spcBef>
                <a:spcPts val="0"/>
              </a:spcBef>
              <a:spcAft>
                <a:spcPts val="0"/>
              </a:spcAft>
              <a:buSzPts val="1800"/>
              <a:buNone/>
            </a:pPr>
            <a:r>
              <a:rPr lang="fi-FI" sz="2400">
                <a:solidFill>
                  <a:srgbClr val="FFFFFF"/>
                </a:solidFill>
              </a:rPr>
              <a:t>791 104 496</a:t>
            </a:r>
            <a:endParaRPr sz="2400">
              <a:solidFill>
                <a:srgbClr val="FFFFFF"/>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BSA">
      <a:dk1>
        <a:srgbClr val="000000"/>
      </a:dk1>
      <a:lt1>
        <a:srgbClr val="FFFFFF"/>
      </a:lt1>
      <a:dk2>
        <a:srgbClr val="535353"/>
      </a:dk2>
      <a:lt2>
        <a:srgbClr val="D9D9D9"/>
      </a:lt2>
      <a:accent1>
        <a:srgbClr val="EE6907"/>
      </a:accent1>
      <a:accent2>
        <a:srgbClr val="03AB9F"/>
      </a:accent2>
      <a:accent3>
        <a:srgbClr val="D9D9D9"/>
      </a:accent3>
      <a:accent4>
        <a:srgbClr val="535353"/>
      </a:accent4>
      <a:accent5>
        <a:srgbClr val="D3D800"/>
      </a:accent5>
      <a:accent6>
        <a:srgbClr val="03AB9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