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735750" cy="9866300"/>
  <p:embeddedFontLst>
    <p:embeddedFont>
      <p:font typeface="Merriweather Sans ExtraBold"/>
      <p:bold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2D200454-40CA-4A62-9FC3-DE9A4176ACB9}">
      <p15:notesGuideLst>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notesViewPr>
    <p:cSldViewPr snapToGrid="0">
      <p:cViewPr varScale="1">
        <p:scale>
          <a:sx n="100" d="100"/>
          <a:sy n="100" d="100"/>
        </p:scale>
        <p:origin x="0" y="0"/>
      </p:cViewPr>
      <p:guideLst>
        <p:guide pos="3108" orient="horz"/>
        <p:guide pos="2122"/>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font" Target="fonts/MerriweatherSansExtraBold-boldItalic.fntdata"/><Relationship Id="rId12" Type="http://schemas.openxmlformats.org/officeDocument/2006/relationships/slide" Target="slides/slide7.xml"/><Relationship Id="rId23" Type="http://schemas.openxmlformats.org/officeDocument/2006/relationships/font" Target="fonts/MerriweatherSansExtra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18831" cy="493316"/>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15373" y="0"/>
            <a:ext cx="2918831" cy="493316"/>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9375" y="739775"/>
            <a:ext cx="657701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3577" y="4686499"/>
            <a:ext cx="5388610" cy="4439841"/>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371285"/>
            <a:ext cx="2918831" cy="493316"/>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15373" y="9371285"/>
            <a:ext cx="2918831" cy="493316"/>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1:notes"/>
          <p:cNvSpPr/>
          <p:nvPr>
            <p:ph idx="2" type="sldImg"/>
          </p:nvPr>
        </p:nvSpPr>
        <p:spPr>
          <a:xfrm>
            <a:off x="79375" y="739775"/>
            <a:ext cx="657701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1:notes"/>
          <p:cNvSpPr txBox="1"/>
          <p:nvPr>
            <p:ph idx="1" type="body"/>
          </p:nvPr>
        </p:nvSpPr>
        <p:spPr>
          <a:xfrm>
            <a:off x="673577" y="4686499"/>
            <a:ext cx="5388610" cy="44398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br>
              <a:rPr lang="fi-FI">
                <a:latin typeface="Arial"/>
                <a:ea typeface="Arial"/>
                <a:cs typeface="Arial"/>
                <a:sym typeface="Arial"/>
              </a:rPr>
            </a:br>
            <a:r>
              <a:rPr lang="fi-FI">
                <a:latin typeface="Arial"/>
                <a:ea typeface="Arial"/>
                <a:cs typeface="Arial"/>
                <a:sym typeface="Arial"/>
              </a:rPr>
              <a:t>First move the gradient mask by activating it (clicking it) and moving it from right to left (from the middle handle point on the right) This way it is easy to put the gradient back by dragging the same handle to right. </a:t>
            </a:r>
            <a:br>
              <a:rPr lang="fi-FI">
                <a:latin typeface="Arial"/>
                <a:ea typeface="Arial"/>
                <a:cs typeface="Arial"/>
                <a:sym typeface="Arial"/>
              </a:rPr>
            </a:br>
            <a:endParaRPr/>
          </a:p>
        </p:txBody>
      </p:sp>
      <p:sp>
        <p:nvSpPr>
          <p:cNvPr id="126" name="Google Shape;126;p1:notes"/>
          <p:cNvSpPr txBox="1"/>
          <p:nvPr>
            <p:ph idx="12" type="sldNum"/>
          </p:nvPr>
        </p:nvSpPr>
        <p:spPr>
          <a:xfrm>
            <a:off x="3815373" y="9371285"/>
            <a:ext cx="2918831" cy="493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58e28d3ef1_1_14: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58e28d3ef1_1_14: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215" name="Google Shape;215;g58e28d3ef1_1_14: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8e28d3ef1_1_1: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58e28d3ef1_1_1: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228" name="Google Shape;228;g58e28d3ef1_1_1: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8e28d3ef1_1_28: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58e28d3ef1_1_28: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241" name="Google Shape;241;g58e28d3ef1_1_28: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8e28d3ef1_4_19: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58e28d3ef1_4_19: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258" name="Google Shape;258;g58e28d3ef1_4_19: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8e28d3ef1_1_59: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58e28d3ef1_1_59: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270" name="Google Shape;270;g58e28d3ef1_1_59: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8:notes"/>
          <p:cNvSpPr/>
          <p:nvPr>
            <p:ph idx="2" type="sldImg"/>
          </p:nvPr>
        </p:nvSpPr>
        <p:spPr>
          <a:xfrm>
            <a:off x="79375" y="739775"/>
            <a:ext cx="657701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8:notes"/>
          <p:cNvSpPr txBox="1"/>
          <p:nvPr>
            <p:ph idx="1" type="body"/>
          </p:nvPr>
        </p:nvSpPr>
        <p:spPr>
          <a:xfrm>
            <a:off x="673577" y="4686499"/>
            <a:ext cx="5388610" cy="44398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solidFill>
                <a:srgbClr val="FF0000"/>
              </a:solidFill>
            </a:endParaRPr>
          </a:p>
        </p:txBody>
      </p:sp>
      <p:sp>
        <p:nvSpPr>
          <p:cNvPr id="282" name="Google Shape;282;p8:notes"/>
          <p:cNvSpPr txBox="1"/>
          <p:nvPr>
            <p:ph idx="12" type="sldNum"/>
          </p:nvPr>
        </p:nvSpPr>
        <p:spPr>
          <a:xfrm>
            <a:off x="3815373" y="9371285"/>
            <a:ext cx="2918831" cy="493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13:notes"/>
          <p:cNvSpPr/>
          <p:nvPr>
            <p:ph idx="2" type="sldImg"/>
          </p:nvPr>
        </p:nvSpPr>
        <p:spPr>
          <a:xfrm>
            <a:off x="79375" y="739775"/>
            <a:ext cx="657701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3:notes"/>
          <p:cNvSpPr txBox="1"/>
          <p:nvPr>
            <p:ph idx="1" type="body"/>
          </p:nvPr>
        </p:nvSpPr>
        <p:spPr>
          <a:xfrm>
            <a:off x="673577" y="4686499"/>
            <a:ext cx="5388610" cy="44398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i-FI"/>
              <a:t>Example how to present some statistics or numerical facts. </a:t>
            </a:r>
            <a:endParaRPr/>
          </a:p>
        </p:txBody>
      </p:sp>
      <p:sp>
        <p:nvSpPr>
          <p:cNvPr id="295" name="Google Shape;295;p13:notes"/>
          <p:cNvSpPr txBox="1"/>
          <p:nvPr>
            <p:ph idx="12" type="sldNum"/>
          </p:nvPr>
        </p:nvSpPr>
        <p:spPr>
          <a:xfrm>
            <a:off x="3815373" y="9371285"/>
            <a:ext cx="2918831" cy="493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15:notes"/>
          <p:cNvSpPr/>
          <p:nvPr>
            <p:ph idx="2" type="sldImg"/>
          </p:nvPr>
        </p:nvSpPr>
        <p:spPr>
          <a:xfrm>
            <a:off x="79375" y="739775"/>
            <a:ext cx="657701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5:notes"/>
          <p:cNvSpPr txBox="1"/>
          <p:nvPr>
            <p:ph idx="1" type="body"/>
          </p:nvPr>
        </p:nvSpPr>
        <p:spPr>
          <a:xfrm>
            <a:off x="673577" y="4686499"/>
            <a:ext cx="5388610" cy="44398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Space for additional information, for example contact information.</a:t>
            </a:r>
            <a:br>
              <a:rPr lang="fi-FI"/>
            </a:br>
            <a:endParaRPr/>
          </a:p>
          <a:p>
            <a:pPr indent="0" lvl="0" marL="0" marR="0" rtl="0" algn="l">
              <a:lnSpc>
                <a:spcPct val="100000"/>
              </a:lnSpc>
              <a:spcBef>
                <a:spcPts val="0"/>
              </a:spcBef>
              <a:spcAft>
                <a:spcPts val="0"/>
              </a:spcAft>
              <a:buClr>
                <a:schemeClr val="dk1"/>
              </a:buClr>
              <a:buSzPts val="1200"/>
              <a:buFont typeface="Calibri"/>
              <a:buNone/>
            </a:pPr>
            <a:r>
              <a:rPr lang="fi-FI"/>
              <a:t>The circle illustrates the various application areas of Copernicus data.</a:t>
            </a:r>
            <a:endParaRPr/>
          </a:p>
          <a:p>
            <a:pPr indent="0" lvl="0" marL="0" marR="0" rtl="0" algn="l">
              <a:lnSpc>
                <a:spcPct val="100000"/>
              </a:lnSpc>
              <a:spcBef>
                <a:spcPts val="0"/>
              </a:spcBef>
              <a:spcAft>
                <a:spcPts val="0"/>
              </a:spcAft>
              <a:buClr>
                <a:schemeClr val="dk1"/>
              </a:buClr>
              <a:buSzPts val="1200"/>
              <a:buFont typeface="Calibri"/>
              <a:buNone/>
            </a:pPr>
            <a:br>
              <a:rPr lang="fi-FI"/>
            </a:br>
            <a:r>
              <a:rPr lang="fi-FI">
                <a:latin typeface="Arial"/>
                <a:ea typeface="Arial"/>
                <a:cs typeface="Arial"/>
                <a:sym typeface="Arial"/>
              </a:rPr>
              <a:t>Change background image or colour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315" name="Google Shape;315;p15:notes"/>
          <p:cNvSpPr txBox="1"/>
          <p:nvPr>
            <p:ph idx="12" type="sldNum"/>
          </p:nvPr>
        </p:nvSpPr>
        <p:spPr>
          <a:xfrm>
            <a:off x="3815373" y="9371285"/>
            <a:ext cx="2918831" cy="493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58e28d3ef1_1_76: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58e28d3ef1_1_76: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137" name="Google Shape;137;g58e28d3ef1_1_76: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58e28d3d8d_2_8: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58e28d3d8d_2_8: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150" name="Google Shape;150;g58e28d3d8d_2_8: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56cb42642a_0_66: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56cb42642a_0_66: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Space for additional information, for example contact information.</a:t>
            </a:r>
            <a:br>
              <a:rPr lang="fi-FI"/>
            </a:br>
            <a:endParaRPr/>
          </a:p>
          <a:p>
            <a:pPr indent="0" lvl="0" marL="0" marR="0" rtl="0" algn="l">
              <a:lnSpc>
                <a:spcPct val="100000"/>
              </a:lnSpc>
              <a:spcBef>
                <a:spcPts val="0"/>
              </a:spcBef>
              <a:spcAft>
                <a:spcPts val="0"/>
              </a:spcAft>
              <a:buClr>
                <a:schemeClr val="dk1"/>
              </a:buClr>
              <a:buSzPts val="1200"/>
              <a:buFont typeface="Calibri"/>
              <a:buNone/>
            </a:pPr>
            <a:r>
              <a:rPr lang="fi-FI"/>
              <a:t>The circle illustrates the various application areas of Copernicus data.</a:t>
            </a:r>
            <a:endParaRPr/>
          </a:p>
          <a:p>
            <a:pPr indent="0" lvl="0" marL="0" marR="0" rtl="0" algn="l">
              <a:lnSpc>
                <a:spcPct val="100000"/>
              </a:lnSpc>
              <a:spcBef>
                <a:spcPts val="0"/>
              </a:spcBef>
              <a:spcAft>
                <a:spcPts val="0"/>
              </a:spcAft>
              <a:buClr>
                <a:schemeClr val="dk1"/>
              </a:buClr>
              <a:buSzPts val="1200"/>
              <a:buFont typeface="Calibri"/>
              <a:buNone/>
            </a:pPr>
            <a:br>
              <a:rPr lang="fi-FI"/>
            </a:br>
            <a:r>
              <a:rPr lang="fi-FI">
                <a:latin typeface="Arial"/>
                <a:ea typeface="Arial"/>
                <a:cs typeface="Arial"/>
                <a:sym typeface="Arial"/>
              </a:rPr>
              <a:t>Change background image or colour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161" name="Google Shape;161;g56cb42642a_0_66: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6cb42642a_0_32: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56cb42642a_0_32: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i-FI"/>
              <a:t>Text slide</a:t>
            </a:r>
            <a:endParaRPr/>
          </a:p>
        </p:txBody>
      </p:sp>
      <p:sp>
        <p:nvSpPr>
          <p:cNvPr id="169" name="Google Shape;169;g56cb42642a_0_32: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6cb42642a_0_78: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6cb42642a_0_78:notes"/>
          <p:cNvSpPr txBox="1"/>
          <p:nvPr>
            <p:ph idx="1" type="body"/>
          </p:nvPr>
        </p:nvSpPr>
        <p:spPr>
          <a:xfrm>
            <a:off x="673577" y="4686499"/>
            <a:ext cx="5388600" cy="4439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56cb42642a_0_78:notes"/>
          <p:cNvSpPr txBox="1"/>
          <p:nvPr>
            <p:ph idx="12" type="sldNum"/>
          </p:nvPr>
        </p:nvSpPr>
        <p:spPr>
          <a:xfrm>
            <a:off x="3815373" y="9371285"/>
            <a:ext cx="2918700" cy="493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i-FI"/>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4:notes"/>
          <p:cNvSpPr/>
          <p:nvPr>
            <p:ph idx="2" type="sldImg"/>
          </p:nvPr>
        </p:nvSpPr>
        <p:spPr>
          <a:xfrm>
            <a:off x="79375" y="739775"/>
            <a:ext cx="6577013" cy="37004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4:notes"/>
          <p:cNvSpPr txBox="1"/>
          <p:nvPr>
            <p:ph idx="1" type="body"/>
          </p:nvPr>
        </p:nvSpPr>
        <p:spPr>
          <a:xfrm>
            <a:off x="673577" y="4686499"/>
            <a:ext cx="5388610" cy="443984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i-FI"/>
              <a:t>Text slide</a:t>
            </a:r>
            <a:endParaRPr/>
          </a:p>
          <a:p>
            <a:pPr indent="0" lvl="0" marL="0" rtl="0" algn="l">
              <a:spcBef>
                <a:spcPts val="0"/>
              </a:spcBef>
              <a:spcAft>
                <a:spcPts val="0"/>
              </a:spcAft>
              <a:buNone/>
            </a:pPr>
            <a:r>
              <a:t/>
            </a:r>
            <a:endParaRPr/>
          </a:p>
        </p:txBody>
      </p:sp>
      <p:sp>
        <p:nvSpPr>
          <p:cNvPr id="182" name="Google Shape;182;p4:notes"/>
          <p:cNvSpPr txBox="1"/>
          <p:nvPr>
            <p:ph idx="12" type="sldNum"/>
          </p:nvPr>
        </p:nvSpPr>
        <p:spPr>
          <a:xfrm>
            <a:off x="3815373" y="9371285"/>
            <a:ext cx="2918831" cy="493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8e28d3d8d_2_21: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58e28d3d8d_2_21: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188" name="Google Shape;188;g58e28d3d8d_2_21: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58e28d3d8d_2_46:notes"/>
          <p:cNvSpPr/>
          <p:nvPr>
            <p:ph idx="2" type="sldImg"/>
          </p:nvPr>
        </p:nvSpPr>
        <p:spPr>
          <a:xfrm>
            <a:off x="79375" y="739775"/>
            <a:ext cx="6576900" cy="370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58e28d3d8d_2_46:notes"/>
          <p:cNvSpPr txBox="1"/>
          <p:nvPr>
            <p:ph idx="1" type="body"/>
          </p:nvPr>
        </p:nvSpPr>
        <p:spPr>
          <a:xfrm>
            <a:off x="673577" y="4686499"/>
            <a:ext cx="5388600" cy="44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Cover page</a:t>
            </a:r>
            <a:endParaRPr/>
          </a:p>
          <a:p>
            <a:pPr indent="0" lvl="0" marL="0" marR="0" rtl="0" algn="l">
              <a:lnSpc>
                <a:spcPct val="100000"/>
              </a:lnSpc>
              <a:spcBef>
                <a:spcPts val="0"/>
              </a:spcBef>
              <a:spcAft>
                <a:spcPts val="0"/>
              </a:spcAft>
              <a:buClr>
                <a:schemeClr val="dk1"/>
              </a:buClr>
              <a:buSzPts val="1200"/>
              <a:buFont typeface="Calibri"/>
              <a:buNone/>
            </a:pPr>
            <a:br>
              <a:rPr lang="fi-FI"/>
            </a:br>
            <a:br>
              <a:rPr lang="fi-FI"/>
            </a:br>
            <a:r>
              <a:rPr lang="fi-FI">
                <a:latin typeface="Arial"/>
                <a:ea typeface="Arial"/>
                <a:cs typeface="Arial"/>
                <a:sym typeface="Arial"/>
              </a:rPr>
              <a:t>Change background image by right-clicking → Edit background</a:t>
            </a:r>
            <a:br>
              <a:rPr lang="fi-FI">
                <a:latin typeface="Arial"/>
                <a:ea typeface="Arial"/>
                <a:cs typeface="Arial"/>
                <a:sym typeface="Arial"/>
              </a:rPr>
            </a:br>
            <a:r>
              <a:rPr lang="fi-FI">
                <a:latin typeface="Arial"/>
                <a:ea typeface="Arial"/>
                <a:cs typeface="Arial"/>
                <a:sym typeface="Arial"/>
              </a:rPr>
              <a:t>Picture fill → From file</a:t>
            </a:r>
            <a:br>
              <a:rPr lang="fi-FI">
                <a:latin typeface="Arial"/>
                <a:ea typeface="Arial"/>
                <a:cs typeface="Arial"/>
                <a:sym typeface="Arial"/>
              </a:rPr>
            </a:br>
            <a:endParaRPr/>
          </a:p>
        </p:txBody>
      </p:sp>
      <p:sp>
        <p:nvSpPr>
          <p:cNvPr id="203" name="Google Shape;203;g58e28d3d8d_2_46:notes"/>
          <p:cNvSpPr txBox="1"/>
          <p:nvPr>
            <p:ph idx="12" type="sldNum"/>
          </p:nvPr>
        </p:nvSpPr>
        <p:spPr>
          <a:xfrm>
            <a:off x="3815373" y="9371285"/>
            <a:ext cx="2918700" cy="493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page">
  <p:cSld name="cover pag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2"/>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solidFill>
                  <a:srgbClr val="36363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type="title"/>
          </p:nvPr>
        </p:nvSpPr>
        <p:spPr>
          <a:xfrm>
            <a:off x="292529" y="1707654"/>
            <a:ext cx="4063447" cy="1368152"/>
          </a:xfrm>
          <a:prstGeom prst="rect">
            <a:avLst/>
          </a:prstGeom>
          <a:noFill/>
          <a:ln>
            <a:noFill/>
          </a:ln>
        </p:spPr>
        <p:txBody>
          <a:bodyPr anchorCtr="0" anchor="b" bIns="45700" lIns="91425" spcFirstLastPara="1" rIns="91425" wrap="square" tIns="45700"/>
          <a:lstStyle>
            <a:lvl1pPr lvl="0" marR="0" algn="l">
              <a:lnSpc>
                <a:spcPct val="100000"/>
              </a:lnSpc>
              <a:spcBef>
                <a:spcPts val="0"/>
              </a:spcBef>
              <a:spcAft>
                <a:spcPts val="0"/>
              </a:spcAft>
              <a:buClr>
                <a:schemeClr val="lt1"/>
              </a:buClr>
              <a:buSzPts val="3600"/>
              <a:buFont typeface="Calibri"/>
              <a:buNone/>
              <a:defRPr b="1" sz="3600" cap="none">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ph idx="1" type="body"/>
          </p:nvPr>
        </p:nvSpPr>
        <p:spPr>
          <a:xfrm>
            <a:off x="292529" y="3147814"/>
            <a:ext cx="4063447" cy="1152128"/>
          </a:xfrm>
          <a:prstGeom prst="rect">
            <a:avLst/>
          </a:prstGeom>
          <a:noFill/>
          <a:ln>
            <a:noFill/>
          </a:ln>
        </p:spPr>
        <p:txBody>
          <a:bodyPr anchorCtr="0" anchor="t" bIns="45700" lIns="91425" spcFirstLastPara="1" rIns="91425" wrap="square" tIns="45700"/>
          <a:lstStyle>
            <a:lvl1pPr indent="-228600" lvl="0" marL="457200" algn="l">
              <a:spcBef>
                <a:spcPts val="320"/>
              </a:spcBef>
              <a:spcAft>
                <a:spcPts val="0"/>
              </a:spcAft>
              <a:buSzPts val="1600"/>
              <a:buNone/>
              <a:defRPr b="0" sz="1600">
                <a:solidFill>
                  <a:schemeClr val="lt1"/>
                </a:solidFill>
                <a:latin typeface="Calibri"/>
                <a:ea typeface="Calibri"/>
                <a:cs typeface="Calibri"/>
                <a:sym typeface="Calibri"/>
              </a:defRPr>
            </a:lvl1pPr>
            <a:lvl2pPr indent="-228600" lvl="1" marL="914400" algn="l">
              <a:spcBef>
                <a:spcPts val="360"/>
              </a:spcBef>
              <a:spcAft>
                <a:spcPts val="0"/>
              </a:spcAft>
              <a:buSzPts val="180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0" name="Google Shape;20;p2"/>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page">
  <p:cSld name="Thank you page">
    <p:bg>
      <p:bgPr>
        <a:solidFill>
          <a:schemeClr val="accent2"/>
        </a:solidFill>
      </p:bgPr>
    </p:bg>
    <p:spTree>
      <p:nvGrpSpPr>
        <p:cNvPr id="73" name="Shape 73"/>
        <p:cNvGrpSpPr/>
        <p:nvPr/>
      </p:nvGrpSpPr>
      <p:grpSpPr>
        <a:xfrm>
          <a:off x="0" y="0"/>
          <a:ext cx="0" cy="0"/>
          <a:chOff x="0" y="0"/>
          <a:chExt cx="0" cy="0"/>
        </a:xfrm>
      </p:grpSpPr>
      <p:sp>
        <p:nvSpPr>
          <p:cNvPr id="74" name="Google Shape;74;p11"/>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1"/>
          <p:cNvSpPr txBox="1"/>
          <p:nvPr>
            <p:ph type="title"/>
          </p:nvPr>
        </p:nvSpPr>
        <p:spPr>
          <a:xfrm>
            <a:off x="616959" y="1728862"/>
            <a:ext cx="6305901" cy="1164805"/>
          </a:xfrm>
          <a:prstGeom prst="rect">
            <a:avLst/>
          </a:prstGeom>
          <a:noFill/>
          <a:ln>
            <a:noFill/>
          </a:ln>
        </p:spPr>
        <p:txBody>
          <a:bodyPr anchorCtr="0" anchor="b" bIns="45700" lIns="91425" spcFirstLastPara="1" rIns="91425" wrap="square" tIns="45700"/>
          <a:lstStyle>
            <a:lvl1pPr lvl="0" marR="0" algn="l">
              <a:lnSpc>
                <a:spcPct val="100000"/>
              </a:lnSpc>
              <a:spcBef>
                <a:spcPts val="0"/>
              </a:spcBef>
              <a:spcAft>
                <a:spcPts val="0"/>
              </a:spcAft>
              <a:buClr>
                <a:schemeClr val="lt1"/>
              </a:buClr>
              <a:buSzPts val="4800"/>
              <a:buFont typeface="Calibri"/>
              <a:buNone/>
              <a:defRPr b="0" sz="48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1"/>
          <p:cNvSpPr txBox="1"/>
          <p:nvPr>
            <p:ph idx="1" type="body"/>
          </p:nvPr>
        </p:nvSpPr>
        <p:spPr>
          <a:xfrm>
            <a:off x="611560" y="3075358"/>
            <a:ext cx="6317160" cy="1080568"/>
          </a:xfrm>
          <a:prstGeom prst="rect">
            <a:avLst/>
          </a:prstGeom>
          <a:noFill/>
          <a:ln>
            <a:noFill/>
          </a:ln>
        </p:spPr>
        <p:txBody>
          <a:bodyPr anchorCtr="0" anchor="t" bIns="45700" lIns="91425" spcFirstLastPara="1" rIns="91425" wrap="square" tIns="45700"/>
          <a:lstStyle>
            <a:lvl1pPr indent="-228600" lvl="0" marL="457200" algn="l">
              <a:spcBef>
                <a:spcPts val="320"/>
              </a:spcBef>
              <a:spcAft>
                <a:spcPts val="0"/>
              </a:spcAft>
              <a:buSzPts val="1600"/>
              <a:buNone/>
              <a:defRPr b="1" sz="1600">
                <a:solidFill>
                  <a:schemeClr val="lt1"/>
                </a:solidFill>
                <a:latin typeface="Calibri"/>
                <a:ea typeface="Calibri"/>
                <a:cs typeface="Calibri"/>
                <a:sym typeface="Calibri"/>
              </a:defRPr>
            </a:lvl1pPr>
            <a:lvl2pPr indent="-228600" lvl="1" marL="914400" algn="l">
              <a:spcBef>
                <a:spcPts val="360"/>
              </a:spcBef>
              <a:spcAft>
                <a:spcPts val="0"/>
              </a:spcAft>
              <a:buSzPts val="180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7" name="Google Shape;77;p11"/>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8" name="Google Shape;78;p11"/>
          <p:cNvPicPr preferRelativeResize="0"/>
          <p:nvPr/>
        </p:nvPicPr>
        <p:blipFill rotWithShape="1">
          <a:blip r:embed="rId2">
            <a:alphaModFix/>
          </a:blip>
          <a:srcRect b="0" l="0" r="0" t="0"/>
          <a:stretch/>
        </p:blipFill>
        <p:spPr>
          <a:xfrm>
            <a:off x="7740352" y="195486"/>
            <a:ext cx="1237230" cy="14419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our background 2">
  <p:cSld name="Colour background 2">
    <p:bg>
      <p:bgPr>
        <a:solidFill>
          <a:schemeClr val="accent5"/>
        </a:solidFill>
      </p:bgPr>
    </p:bg>
    <p:spTree>
      <p:nvGrpSpPr>
        <p:cNvPr id="79" name="Shape 79"/>
        <p:cNvGrpSpPr/>
        <p:nvPr/>
      </p:nvGrpSpPr>
      <p:grpSpPr>
        <a:xfrm>
          <a:off x="0" y="0"/>
          <a:ext cx="0" cy="0"/>
          <a:chOff x="0" y="0"/>
          <a:chExt cx="0" cy="0"/>
        </a:xfrm>
      </p:grpSpPr>
      <p:sp>
        <p:nvSpPr>
          <p:cNvPr id="80" name="Google Shape;80;p12"/>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2"/>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82" name="Google Shape;82;p12"/>
          <p:cNvPicPr preferRelativeResize="0"/>
          <p:nvPr/>
        </p:nvPicPr>
        <p:blipFill rotWithShape="1">
          <a:blip r:embed="rId2">
            <a:alphaModFix/>
          </a:blip>
          <a:srcRect b="0" l="0" r="0" t="0"/>
          <a:stretch/>
        </p:blipFill>
        <p:spPr>
          <a:xfrm>
            <a:off x="7740352" y="195486"/>
            <a:ext cx="1237230" cy="14419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s + 2 titles">
  <p:cSld name="2 columns + 2 titles">
    <p:spTree>
      <p:nvGrpSpPr>
        <p:cNvPr id="83" name="Shape 83"/>
        <p:cNvGrpSpPr/>
        <p:nvPr/>
      </p:nvGrpSpPr>
      <p:grpSpPr>
        <a:xfrm>
          <a:off x="0" y="0"/>
          <a:ext cx="0" cy="0"/>
          <a:chOff x="0" y="0"/>
          <a:chExt cx="0" cy="0"/>
        </a:xfrm>
      </p:grpSpPr>
      <p:sp>
        <p:nvSpPr>
          <p:cNvPr id="84" name="Google Shape;84;p13"/>
          <p:cNvSpPr txBox="1"/>
          <p:nvPr>
            <p:ph idx="1" type="body"/>
          </p:nvPr>
        </p:nvSpPr>
        <p:spPr>
          <a:xfrm>
            <a:off x="457200" y="411510"/>
            <a:ext cx="3610744" cy="996975"/>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SzPts val="2400"/>
              <a:buNone/>
              <a:defRPr b="1" sz="2400">
                <a:solidFill>
                  <a:schemeClr val="accent4"/>
                </a:solidFill>
                <a:latin typeface="Calibri"/>
                <a:ea typeface="Calibri"/>
                <a:cs typeface="Calibri"/>
                <a:sym typeface="Calibri"/>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5" name="Google Shape;85;p13"/>
          <p:cNvSpPr txBox="1"/>
          <p:nvPr>
            <p:ph idx="2" type="body"/>
          </p:nvPr>
        </p:nvSpPr>
        <p:spPr>
          <a:xfrm>
            <a:off x="457200" y="1408484"/>
            <a:ext cx="3610744" cy="2963466"/>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SzPts val="1800"/>
              <a:buChar char="•"/>
              <a:defRPr sz="1800"/>
            </a:lvl1pPr>
            <a:lvl2pPr indent="-330200" lvl="1" marL="914400" algn="l">
              <a:spcBef>
                <a:spcPts val="320"/>
              </a:spcBef>
              <a:spcAft>
                <a:spcPts val="0"/>
              </a:spcAft>
              <a:buSzPts val="1600"/>
              <a:buChar char="•"/>
              <a:defRPr sz="1600"/>
            </a:lvl2pPr>
            <a:lvl3pPr indent="-330200" lvl="2" marL="1371600" algn="l">
              <a:spcBef>
                <a:spcPts val="320"/>
              </a:spcBef>
              <a:spcAft>
                <a:spcPts val="0"/>
              </a:spcAft>
              <a:buSzPts val="1600"/>
              <a:buChar char="•"/>
              <a:defRPr sz="16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6" name="Google Shape;86;p13"/>
          <p:cNvSpPr txBox="1"/>
          <p:nvPr>
            <p:ph idx="3" type="body"/>
          </p:nvPr>
        </p:nvSpPr>
        <p:spPr>
          <a:xfrm>
            <a:off x="4211960" y="411510"/>
            <a:ext cx="3528392" cy="996975"/>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SzPts val="2400"/>
              <a:buNone/>
              <a:defRPr b="1" sz="2400">
                <a:solidFill>
                  <a:schemeClr val="accent4"/>
                </a:solidFill>
                <a:latin typeface="Calibri"/>
                <a:ea typeface="Calibri"/>
                <a:cs typeface="Calibri"/>
                <a:sym typeface="Calibri"/>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7" name="Google Shape;87;p13"/>
          <p:cNvSpPr txBox="1"/>
          <p:nvPr>
            <p:ph idx="4" type="body"/>
          </p:nvPr>
        </p:nvSpPr>
        <p:spPr>
          <a:xfrm>
            <a:off x="4211960" y="1408484"/>
            <a:ext cx="3528392" cy="2963466"/>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SzPts val="1800"/>
              <a:buChar char="•"/>
              <a:defRPr sz="1800"/>
            </a:lvl1pPr>
            <a:lvl2pPr indent="-330200" lvl="1" marL="914400" algn="l">
              <a:spcBef>
                <a:spcPts val="320"/>
              </a:spcBef>
              <a:spcAft>
                <a:spcPts val="0"/>
              </a:spcAft>
              <a:buSzPts val="1600"/>
              <a:buChar char="•"/>
              <a:defRPr sz="1600"/>
            </a:lvl2pPr>
            <a:lvl3pPr indent="-330200" lvl="2" marL="1371600" algn="l">
              <a:spcBef>
                <a:spcPts val="320"/>
              </a:spcBef>
              <a:spcAft>
                <a:spcPts val="0"/>
              </a:spcAft>
              <a:buSzPts val="1600"/>
              <a:buChar char="•"/>
              <a:defRPr sz="16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8" name="Google Shape;88;p13"/>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3"/>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0" name="Google Shape;90;p13"/>
          <p:cNvPicPr preferRelativeResize="0"/>
          <p:nvPr/>
        </p:nvPicPr>
        <p:blipFill rotWithShape="1">
          <a:blip r:embed="rId2">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ight">
  <p:cSld name="Text right">
    <p:bg>
      <p:bgPr>
        <a:solidFill>
          <a:schemeClr val="lt1"/>
        </a:solidFill>
      </p:bgPr>
    </p:bg>
    <p:spTree>
      <p:nvGrpSpPr>
        <p:cNvPr id="91" name="Shape 91"/>
        <p:cNvGrpSpPr/>
        <p:nvPr/>
      </p:nvGrpSpPr>
      <p:grpSpPr>
        <a:xfrm>
          <a:off x="0" y="0"/>
          <a:ext cx="0" cy="0"/>
          <a:chOff x="0" y="0"/>
          <a:chExt cx="0" cy="0"/>
        </a:xfrm>
      </p:grpSpPr>
      <p:sp>
        <p:nvSpPr>
          <p:cNvPr id="92" name="Google Shape;92;p14"/>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type="title"/>
          </p:nvPr>
        </p:nvSpPr>
        <p:spPr>
          <a:xfrm>
            <a:off x="4510792" y="195486"/>
            <a:ext cx="3277232" cy="1145282"/>
          </a:xfrm>
          <a:prstGeom prst="rect">
            <a:avLst/>
          </a:prstGeom>
          <a:noFill/>
          <a:ln>
            <a:noFill/>
          </a:ln>
        </p:spPr>
        <p:txBody>
          <a:bodyPr anchorCtr="0" anchor="t" bIns="45700" lIns="91425" spcFirstLastPara="1" rIns="91425" wrap="square" tIns="45700"/>
          <a:lstStyle>
            <a:lvl1pPr lvl="0" algn="l">
              <a:spcBef>
                <a:spcPts val="0"/>
              </a:spcBef>
              <a:spcAft>
                <a:spcPts val="0"/>
              </a:spcAft>
              <a:buClr>
                <a:schemeClr val="accent4"/>
              </a:buClr>
              <a:buSzPts val="2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4"/>
          <p:cNvSpPr txBox="1"/>
          <p:nvPr>
            <p:ph idx="1" type="body"/>
          </p:nvPr>
        </p:nvSpPr>
        <p:spPr>
          <a:xfrm>
            <a:off x="4499992" y="1417828"/>
            <a:ext cx="3277232" cy="3314162"/>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SzPts val="1800"/>
              <a:buChar char="•"/>
              <a:defRPr/>
            </a:lvl1pPr>
            <a:lvl2pPr indent="-330200" lvl="1" marL="914400" algn="l">
              <a:spcBef>
                <a:spcPts val="320"/>
              </a:spcBef>
              <a:spcAft>
                <a:spcPts val="0"/>
              </a:spcAft>
              <a:buSzPts val="16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5" name="Google Shape;95;p14"/>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6" name="Google Shape;96;p14"/>
          <p:cNvPicPr preferRelativeResize="0"/>
          <p:nvPr/>
        </p:nvPicPr>
        <p:blipFill rotWithShape="1">
          <a:blip r:embed="rId2">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ey background text page" showMasterSp="0">
  <p:cSld name="grey background text page">
    <p:bg>
      <p:bgPr>
        <a:solidFill>
          <a:schemeClr val="accent4"/>
        </a:solidFill>
      </p:bgPr>
    </p:bg>
    <p:spTree>
      <p:nvGrpSpPr>
        <p:cNvPr id="97" name="Shape 97"/>
        <p:cNvGrpSpPr/>
        <p:nvPr/>
      </p:nvGrpSpPr>
      <p:grpSpPr>
        <a:xfrm>
          <a:off x="0" y="0"/>
          <a:ext cx="0" cy="0"/>
          <a:chOff x="0" y="0"/>
          <a:chExt cx="0" cy="0"/>
        </a:xfrm>
      </p:grpSpPr>
      <p:sp>
        <p:nvSpPr>
          <p:cNvPr id="98" name="Google Shape;98;p15"/>
          <p:cNvSpPr/>
          <p:nvPr/>
        </p:nvSpPr>
        <p:spPr>
          <a:xfrm>
            <a:off x="0" y="4490519"/>
            <a:ext cx="9144000" cy="6529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5"/>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5"/>
          <p:cNvSpPr txBox="1"/>
          <p:nvPr>
            <p:ph idx="1" type="body"/>
          </p:nvPr>
        </p:nvSpPr>
        <p:spPr>
          <a:xfrm>
            <a:off x="468001" y="1851670"/>
            <a:ext cx="7128336" cy="2489442"/>
          </a:xfrm>
          <a:prstGeom prst="rect">
            <a:avLst/>
          </a:prstGeom>
          <a:noFill/>
          <a:ln>
            <a:noFill/>
          </a:ln>
        </p:spPr>
        <p:txBody>
          <a:bodyPr anchorCtr="0" anchor="t" bIns="45700" lIns="91425" spcFirstLastPara="1" rIns="91425" wrap="square" tIns="45700"/>
          <a:lstStyle>
            <a:lvl1pPr indent="-330200" lvl="0" marL="457200" algn="l">
              <a:lnSpc>
                <a:spcPct val="110000"/>
              </a:lnSpc>
              <a:spcBef>
                <a:spcPts val="320"/>
              </a:spcBef>
              <a:spcAft>
                <a:spcPts val="0"/>
              </a:spcAft>
              <a:buSzPts val="1600"/>
              <a:buFont typeface="Arial"/>
              <a:buChar char="•"/>
              <a:defRPr b="0" sz="1600">
                <a:solidFill>
                  <a:schemeClr val="accent3"/>
                </a:solidFill>
                <a:latin typeface="Calibri"/>
                <a:ea typeface="Calibri"/>
                <a:cs typeface="Calibri"/>
                <a:sym typeface="Calibri"/>
              </a:defRPr>
            </a:lvl1pPr>
            <a:lvl2pPr indent="-228600" lvl="1" marL="914400" algn="l">
              <a:spcBef>
                <a:spcPts val="360"/>
              </a:spcBef>
              <a:spcAft>
                <a:spcPts val="0"/>
              </a:spcAft>
              <a:buSzPts val="180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1" name="Google Shape;101;p15"/>
          <p:cNvSpPr txBox="1"/>
          <p:nvPr>
            <p:ph type="title"/>
          </p:nvPr>
        </p:nvSpPr>
        <p:spPr>
          <a:xfrm>
            <a:off x="468000" y="555526"/>
            <a:ext cx="7128337" cy="936104"/>
          </a:xfrm>
          <a:prstGeom prst="rect">
            <a:avLst/>
          </a:prstGeom>
          <a:noFill/>
          <a:ln>
            <a:noFill/>
          </a:ln>
        </p:spPr>
        <p:txBody>
          <a:bodyPr anchorCtr="0" anchor="b" bIns="45700" lIns="91425" spcFirstLastPara="1" rIns="91425" wrap="square" tIns="45700"/>
          <a:lstStyle>
            <a:lvl1pPr lvl="0" algn="l">
              <a:spcBef>
                <a:spcPts val="0"/>
              </a:spcBef>
              <a:spcAft>
                <a:spcPts val="0"/>
              </a:spcAft>
              <a:buClr>
                <a:schemeClr val="accent1"/>
              </a:buClr>
              <a:buSzPts val="2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5"/>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3" name="Google Shape;103;p15"/>
          <p:cNvPicPr preferRelativeResize="0"/>
          <p:nvPr/>
        </p:nvPicPr>
        <p:blipFill rotWithShape="1">
          <a:blip r:embed="rId2">
            <a:alphaModFix/>
          </a:blip>
          <a:srcRect b="0" l="0" r="0" t="0"/>
          <a:stretch/>
        </p:blipFill>
        <p:spPr>
          <a:xfrm>
            <a:off x="395536" y="4490519"/>
            <a:ext cx="2347759" cy="637464"/>
          </a:xfrm>
          <a:prstGeom prst="rect">
            <a:avLst/>
          </a:prstGeom>
          <a:noFill/>
          <a:ln>
            <a:noFill/>
          </a:ln>
        </p:spPr>
      </p:pic>
      <p:pic>
        <p:nvPicPr>
          <p:cNvPr id="104" name="Google Shape;104;p15"/>
          <p:cNvPicPr preferRelativeResize="0"/>
          <p:nvPr/>
        </p:nvPicPr>
        <p:blipFill rotWithShape="1">
          <a:blip r:embed="rId3">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pty page">
  <p:cSld name="Empty page">
    <p:spTree>
      <p:nvGrpSpPr>
        <p:cNvPr id="105" name="Shape 105"/>
        <p:cNvGrpSpPr/>
        <p:nvPr/>
      </p:nvGrpSpPr>
      <p:grpSpPr>
        <a:xfrm>
          <a:off x="0" y="0"/>
          <a:ext cx="0" cy="0"/>
          <a:chOff x="0" y="0"/>
          <a:chExt cx="0" cy="0"/>
        </a:xfrm>
      </p:grpSpPr>
      <p:sp>
        <p:nvSpPr>
          <p:cNvPr id="106" name="Google Shape;106;p16"/>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6"/>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8" name="Google Shape;108;p16"/>
          <p:cNvPicPr preferRelativeResize="0"/>
          <p:nvPr/>
        </p:nvPicPr>
        <p:blipFill rotWithShape="1">
          <a:blip r:embed="rId2">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s" type="objTx">
  <p:cSld name="OBJECT_WITH_CAPTION_TEXT">
    <p:spTree>
      <p:nvGrpSpPr>
        <p:cNvPr id="109" name="Shape 109"/>
        <p:cNvGrpSpPr/>
        <p:nvPr/>
      </p:nvGrpSpPr>
      <p:grpSpPr>
        <a:xfrm>
          <a:off x="0" y="0"/>
          <a:ext cx="0" cy="0"/>
          <a:chOff x="0" y="0"/>
          <a:chExt cx="0" cy="0"/>
        </a:xfrm>
      </p:grpSpPr>
      <p:sp>
        <p:nvSpPr>
          <p:cNvPr id="110" name="Google Shape;110;p17"/>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lstStyle>
            <a:lvl1pPr lvl="0" algn="l">
              <a:spcBef>
                <a:spcPts val="0"/>
              </a:spcBef>
              <a:spcAft>
                <a:spcPts val="0"/>
              </a:spcAft>
              <a:buClr>
                <a:schemeClr val="accent4"/>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7"/>
          <p:cNvSpPr txBox="1"/>
          <p:nvPr>
            <p:ph idx="1" type="body"/>
          </p:nvPr>
        </p:nvSpPr>
        <p:spPr>
          <a:xfrm>
            <a:off x="3575050" y="204789"/>
            <a:ext cx="4093294" cy="4311178"/>
          </a:xfrm>
          <a:prstGeom prst="rect">
            <a:avLst/>
          </a:prstGeom>
          <a:noFill/>
          <a:ln>
            <a:noFill/>
          </a:ln>
        </p:spPr>
        <p:txBody>
          <a:bodyPr anchorCtr="0" anchor="t" bIns="45700" lIns="91425" spcFirstLastPara="1" rIns="91425" wrap="square" tIns="45700"/>
          <a:lstStyle>
            <a:lvl1pPr indent="-431800" lvl="0" marL="457200" algn="l">
              <a:spcBef>
                <a:spcPts val="640"/>
              </a:spcBef>
              <a:spcAft>
                <a:spcPts val="0"/>
              </a:spcAft>
              <a:buSzPts val="3200"/>
              <a:buChar char="•"/>
              <a:defRPr sz="3200"/>
            </a:lvl1pPr>
            <a:lvl2pPr indent="-406400" lvl="1" marL="914400" algn="l">
              <a:spcBef>
                <a:spcPts val="560"/>
              </a:spcBef>
              <a:spcAft>
                <a:spcPts val="0"/>
              </a:spcAft>
              <a:buSzPts val="280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12" name="Google Shape;112;p17"/>
          <p:cNvSpPr txBox="1"/>
          <p:nvPr>
            <p:ph idx="2" type="body"/>
          </p:nvPr>
        </p:nvSpPr>
        <p:spPr>
          <a:xfrm>
            <a:off x="457201" y="1076327"/>
            <a:ext cx="3008313" cy="3455256"/>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SzPts val="1400"/>
              <a:buNone/>
              <a:defRPr sz="1400"/>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13" name="Google Shape;113;p17"/>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7"/>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15" name="Google Shape;115;p17"/>
          <p:cNvPicPr preferRelativeResize="0"/>
          <p:nvPr/>
        </p:nvPicPr>
        <p:blipFill rotWithShape="1">
          <a:blip r:embed="rId2">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and title" type="picTx">
  <p:cSld name="PICTURE_WITH_CAPTION_TEXT">
    <p:spTree>
      <p:nvGrpSpPr>
        <p:cNvPr id="116" name="Shape 116"/>
        <p:cNvGrpSpPr/>
        <p:nvPr/>
      </p:nvGrpSpPr>
      <p:grpSpPr>
        <a:xfrm>
          <a:off x="0" y="0"/>
          <a:ext cx="0" cy="0"/>
          <a:chOff x="0" y="0"/>
          <a:chExt cx="0" cy="0"/>
        </a:xfrm>
      </p:grpSpPr>
      <p:sp>
        <p:nvSpPr>
          <p:cNvPr id="117" name="Google Shape;117;p18"/>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lstStyle>
            <a:lvl1pPr lvl="0" algn="l">
              <a:spcBef>
                <a:spcPts val="0"/>
              </a:spcBef>
              <a:spcAft>
                <a:spcPts val="0"/>
              </a:spcAft>
              <a:buClr>
                <a:schemeClr val="accent4"/>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18"/>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chemeClr val="accent6"/>
              </a:buClr>
              <a:buSzPts val="3200"/>
              <a:buFont typeface="Arial"/>
              <a:buNone/>
              <a:defRPr b="0" i="0" sz="3200" u="none" cap="none" strike="noStrike">
                <a:solidFill>
                  <a:srgbClr val="363636"/>
                </a:solidFill>
                <a:latin typeface="Calibri"/>
                <a:ea typeface="Calibri"/>
                <a:cs typeface="Calibri"/>
                <a:sym typeface="Calibri"/>
              </a:defRPr>
            </a:lvl1pPr>
            <a:lvl2pPr lvl="1" marR="0" rtl="0" algn="l">
              <a:spcBef>
                <a:spcPts val="560"/>
              </a:spcBef>
              <a:spcAft>
                <a:spcPts val="0"/>
              </a:spcAft>
              <a:buClr>
                <a:schemeClr val="accent6"/>
              </a:buClr>
              <a:buSzPts val="2800"/>
              <a:buFont typeface="Arial"/>
              <a:buNone/>
              <a:defRPr b="0" i="0" sz="2800" u="none" cap="none" strike="noStrike">
                <a:solidFill>
                  <a:srgbClr val="363636"/>
                </a:solidFill>
                <a:latin typeface="Calibri"/>
                <a:ea typeface="Calibri"/>
                <a:cs typeface="Calibri"/>
                <a:sym typeface="Calibri"/>
              </a:defRPr>
            </a:lvl2pPr>
            <a:lvl3pPr lvl="2" marR="0" rtl="0" algn="l">
              <a:spcBef>
                <a:spcPts val="480"/>
              </a:spcBef>
              <a:spcAft>
                <a:spcPts val="0"/>
              </a:spcAft>
              <a:buClr>
                <a:schemeClr val="accent6"/>
              </a:buClr>
              <a:buSzPts val="2400"/>
              <a:buFont typeface="Arial"/>
              <a:buNone/>
              <a:defRPr b="0" i="0" sz="2400" u="none" cap="none" strike="noStrike">
                <a:solidFill>
                  <a:srgbClr val="363636"/>
                </a:solidFill>
                <a:latin typeface="Calibri"/>
                <a:ea typeface="Calibri"/>
                <a:cs typeface="Calibri"/>
                <a:sym typeface="Calibri"/>
              </a:defRPr>
            </a:lvl3pPr>
            <a:lvl4pPr lvl="3" marR="0" rtl="0" algn="l">
              <a:spcBef>
                <a:spcPts val="400"/>
              </a:spcBef>
              <a:spcAft>
                <a:spcPts val="0"/>
              </a:spcAft>
              <a:buClr>
                <a:schemeClr val="accent6"/>
              </a:buClr>
              <a:buSzPts val="2000"/>
              <a:buFont typeface="Arial"/>
              <a:buNone/>
              <a:defRPr b="0" i="0" sz="2000" u="none" cap="none" strike="noStrike">
                <a:solidFill>
                  <a:srgbClr val="363636"/>
                </a:solidFill>
                <a:latin typeface="Calibri"/>
                <a:ea typeface="Calibri"/>
                <a:cs typeface="Calibri"/>
                <a:sym typeface="Calibri"/>
              </a:defRPr>
            </a:lvl4pPr>
            <a:lvl5pPr lvl="4" marR="0" rtl="0" algn="l">
              <a:spcBef>
                <a:spcPts val="400"/>
              </a:spcBef>
              <a:spcAft>
                <a:spcPts val="0"/>
              </a:spcAft>
              <a:buClr>
                <a:schemeClr val="accent6"/>
              </a:buClr>
              <a:buSzPts val="2000"/>
              <a:buFont typeface="Arial"/>
              <a:buNone/>
              <a:defRPr b="0" i="0" sz="2000" u="none" cap="none" strike="noStrike">
                <a:solidFill>
                  <a:srgbClr val="363636"/>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19" name="Google Shape;119;p18"/>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SzPts val="1400"/>
              <a:buNone/>
              <a:defRPr sz="1400"/>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20" name="Google Shape;120;p18"/>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8"/>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22" name="Google Shape;122;p18"/>
          <p:cNvPicPr preferRelativeResize="0"/>
          <p:nvPr/>
        </p:nvPicPr>
        <p:blipFill rotWithShape="1">
          <a:blip r:embed="rId2">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page">
  <p:cSld name="Text page">
    <p:spTree>
      <p:nvGrpSpPr>
        <p:cNvPr id="21" name="Shape 21"/>
        <p:cNvGrpSpPr/>
        <p:nvPr/>
      </p:nvGrpSpPr>
      <p:grpSpPr>
        <a:xfrm>
          <a:off x="0" y="0"/>
          <a:ext cx="0" cy="0"/>
          <a:chOff x="0" y="0"/>
          <a:chExt cx="0" cy="0"/>
        </a:xfrm>
      </p:grpSpPr>
      <p:sp>
        <p:nvSpPr>
          <p:cNvPr id="22" name="Google Shape;22;p3"/>
          <p:cNvSpPr txBox="1"/>
          <p:nvPr>
            <p:ph type="title"/>
          </p:nvPr>
        </p:nvSpPr>
        <p:spPr>
          <a:xfrm>
            <a:off x="468000" y="331200"/>
            <a:ext cx="7211144" cy="656374"/>
          </a:xfrm>
          <a:prstGeom prst="rect">
            <a:avLst/>
          </a:prstGeom>
          <a:noFill/>
          <a:ln>
            <a:noFill/>
          </a:ln>
        </p:spPr>
        <p:txBody>
          <a:bodyPr anchorCtr="0" anchor="t" bIns="45700" lIns="91425" spcFirstLastPara="1" rIns="91425" wrap="square" tIns="45700"/>
          <a:lstStyle>
            <a:lvl1pPr lvl="0" algn="l">
              <a:spcBef>
                <a:spcPts val="0"/>
              </a:spcBef>
              <a:spcAft>
                <a:spcPts val="0"/>
              </a:spcAft>
              <a:buClr>
                <a:schemeClr val="accent4"/>
              </a:buClr>
              <a:buSzPts val="2600"/>
              <a:buFont typeface="Calibri"/>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457200" y="1059582"/>
            <a:ext cx="7211144" cy="3394472"/>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6" name="Google Shape;26;p3"/>
          <p:cNvPicPr preferRelativeResize="0"/>
          <p:nvPr/>
        </p:nvPicPr>
        <p:blipFill rotWithShape="1">
          <a:blip r:embed="rId2">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ddle title page" showMasterSp="0">
  <p:cSld name="Middle title page">
    <p:bg>
      <p:bgPr>
        <a:solidFill>
          <a:schemeClr val="accent1"/>
        </a:solidFill>
      </p:bgPr>
    </p:bg>
    <p:spTree>
      <p:nvGrpSpPr>
        <p:cNvPr id="27" name="Shape 27"/>
        <p:cNvGrpSpPr/>
        <p:nvPr/>
      </p:nvGrpSpPr>
      <p:grpSpPr>
        <a:xfrm>
          <a:off x="0" y="0"/>
          <a:ext cx="0" cy="0"/>
          <a:chOff x="0" y="0"/>
          <a:chExt cx="0" cy="0"/>
        </a:xfrm>
      </p:grpSpPr>
      <p:sp>
        <p:nvSpPr>
          <p:cNvPr id="28" name="Google Shape;28;p4"/>
          <p:cNvSpPr/>
          <p:nvPr/>
        </p:nvSpPr>
        <p:spPr>
          <a:xfrm>
            <a:off x="0" y="4490519"/>
            <a:ext cx="9144000" cy="6529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 name="Google Shape;29;p4"/>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type="title"/>
          </p:nvPr>
        </p:nvSpPr>
        <p:spPr>
          <a:xfrm>
            <a:off x="616960" y="771550"/>
            <a:ext cx="7116088" cy="1237457"/>
          </a:xfrm>
          <a:prstGeom prst="rect">
            <a:avLst/>
          </a:prstGeom>
          <a:noFill/>
          <a:ln>
            <a:noFill/>
          </a:ln>
        </p:spPr>
        <p:txBody>
          <a:bodyPr anchorCtr="0" anchor="b" bIns="45700" lIns="91425" spcFirstLastPara="1" rIns="91425" wrap="square" tIns="45700"/>
          <a:lstStyle>
            <a:lvl1pPr lvl="0" marR="0" algn="l">
              <a:lnSpc>
                <a:spcPct val="100000"/>
              </a:lnSpc>
              <a:spcBef>
                <a:spcPts val="0"/>
              </a:spcBef>
              <a:spcAft>
                <a:spcPts val="0"/>
              </a:spcAft>
              <a:buClr>
                <a:schemeClr val="lt1"/>
              </a:buClr>
              <a:buSzPts val="2000"/>
              <a:buFont typeface="Calibri"/>
              <a:buNone/>
              <a:defRPr b="1" sz="2000" cap="none">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txBox="1"/>
          <p:nvPr>
            <p:ph idx="1" type="body"/>
          </p:nvPr>
        </p:nvSpPr>
        <p:spPr>
          <a:xfrm>
            <a:off x="611559" y="2643310"/>
            <a:ext cx="7128793" cy="1080568"/>
          </a:xfrm>
          <a:prstGeom prst="rect">
            <a:avLst/>
          </a:prstGeom>
          <a:noFill/>
          <a:ln>
            <a:noFill/>
          </a:ln>
        </p:spPr>
        <p:txBody>
          <a:bodyPr anchorCtr="0" anchor="t" bIns="45700" lIns="91425" spcFirstLastPara="1" rIns="91425" wrap="square" tIns="45700"/>
          <a:lstStyle>
            <a:lvl1pPr indent="-228600" lvl="0" marL="457200" algn="l">
              <a:lnSpc>
                <a:spcPct val="110000"/>
              </a:lnSpc>
              <a:spcBef>
                <a:spcPts val="320"/>
              </a:spcBef>
              <a:spcAft>
                <a:spcPts val="0"/>
              </a:spcAft>
              <a:buSzPts val="1600"/>
              <a:buNone/>
              <a:defRPr b="0" sz="1600">
                <a:solidFill>
                  <a:schemeClr val="lt1"/>
                </a:solidFill>
                <a:latin typeface="Calibri"/>
                <a:ea typeface="Calibri"/>
                <a:cs typeface="Calibri"/>
                <a:sym typeface="Calibri"/>
              </a:defRPr>
            </a:lvl1pPr>
            <a:lvl2pPr indent="-228600" lvl="1" marL="914400" algn="l">
              <a:spcBef>
                <a:spcPts val="360"/>
              </a:spcBef>
              <a:spcAft>
                <a:spcPts val="0"/>
              </a:spcAft>
              <a:buSzPts val="180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cxnSp>
        <p:nvCxnSpPr>
          <p:cNvPr id="32" name="Google Shape;32;p4"/>
          <p:cNvCxnSpPr/>
          <p:nvPr/>
        </p:nvCxnSpPr>
        <p:spPr>
          <a:xfrm>
            <a:off x="683568" y="2355726"/>
            <a:ext cx="7344816" cy="0"/>
          </a:xfrm>
          <a:prstGeom prst="straightConnector1">
            <a:avLst/>
          </a:prstGeom>
          <a:noFill/>
          <a:ln cap="flat" cmpd="sng" w="19050">
            <a:solidFill>
              <a:schemeClr val="lt1"/>
            </a:solidFill>
            <a:prstDash val="solid"/>
            <a:round/>
            <a:headEnd len="sm" w="sm" type="none"/>
            <a:tailEnd len="sm" w="sm" type="none"/>
          </a:ln>
        </p:spPr>
      </p:cxnSp>
      <p:sp>
        <p:nvSpPr>
          <p:cNvPr id="33" name="Google Shape;33;p4"/>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4" name="Google Shape;34;p4"/>
          <p:cNvPicPr preferRelativeResize="0"/>
          <p:nvPr/>
        </p:nvPicPr>
        <p:blipFill rotWithShape="1">
          <a:blip r:embed="rId2">
            <a:alphaModFix/>
          </a:blip>
          <a:srcRect b="0" l="0" r="0" t="0"/>
          <a:stretch/>
        </p:blipFill>
        <p:spPr>
          <a:xfrm>
            <a:off x="395536" y="4490519"/>
            <a:ext cx="2347759" cy="637464"/>
          </a:xfrm>
          <a:prstGeom prst="rect">
            <a:avLst/>
          </a:prstGeom>
          <a:noFill/>
          <a:ln>
            <a:noFill/>
          </a:ln>
        </p:spPr>
      </p:pic>
      <p:pic>
        <p:nvPicPr>
          <p:cNvPr id="35" name="Google Shape;35;p4"/>
          <p:cNvPicPr preferRelativeResize="0"/>
          <p:nvPr/>
        </p:nvPicPr>
        <p:blipFill rotWithShape="1">
          <a:blip r:embed="rId3">
            <a:alphaModFix/>
          </a:blip>
          <a:srcRect b="0" l="0" r="0" t="0"/>
          <a:stretch/>
        </p:blipFill>
        <p:spPr>
          <a:xfrm>
            <a:off x="7740352" y="195486"/>
            <a:ext cx="1237230" cy="14419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page">
  <p:cSld name="Picture page">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5"/>
          <p:cNvSpPr/>
          <p:nvPr/>
        </p:nvSpPr>
        <p:spPr>
          <a:xfrm>
            <a:off x="0" y="4490519"/>
            <a:ext cx="9144000" cy="6529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 name="Google Shape;38;p5"/>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 type="body"/>
          </p:nvPr>
        </p:nvSpPr>
        <p:spPr>
          <a:xfrm>
            <a:off x="1136053" y="2643758"/>
            <a:ext cx="6920126" cy="1008112"/>
          </a:xfrm>
          <a:prstGeom prst="rect">
            <a:avLst/>
          </a:prstGeom>
          <a:noFill/>
          <a:ln>
            <a:noFill/>
          </a:ln>
        </p:spPr>
        <p:txBody>
          <a:bodyPr anchorCtr="0" anchor="t" bIns="45700" lIns="91425" spcFirstLastPara="1" rIns="91425" wrap="square" tIns="45700"/>
          <a:lstStyle>
            <a:lvl1pPr indent="-228600" lvl="0" marL="457200" algn="ctr">
              <a:spcBef>
                <a:spcPts val="320"/>
              </a:spcBef>
              <a:spcAft>
                <a:spcPts val="0"/>
              </a:spcAft>
              <a:buSzPts val="1600"/>
              <a:buNone/>
              <a:defRPr b="1" sz="1600">
                <a:solidFill>
                  <a:schemeClr val="lt1"/>
                </a:solidFill>
                <a:latin typeface="Calibri"/>
                <a:ea typeface="Calibri"/>
                <a:cs typeface="Calibri"/>
                <a:sym typeface="Calibri"/>
              </a:defRPr>
            </a:lvl1pPr>
            <a:lvl2pPr indent="-228600" lvl="1" marL="914400" algn="l">
              <a:spcBef>
                <a:spcPts val="360"/>
              </a:spcBef>
              <a:spcAft>
                <a:spcPts val="0"/>
              </a:spcAft>
              <a:buSzPts val="180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0" name="Google Shape;40;p5"/>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1" name="Google Shape;41;p5"/>
          <p:cNvPicPr preferRelativeResize="0"/>
          <p:nvPr/>
        </p:nvPicPr>
        <p:blipFill rotWithShape="1">
          <a:blip r:embed="rId3">
            <a:alphaModFix/>
          </a:blip>
          <a:srcRect b="0" l="0" r="0" t="0"/>
          <a:stretch/>
        </p:blipFill>
        <p:spPr>
          <a:xfrm>
            <a:off x="395536" y="4490519"/>
            <a:ext cx="2347759" cy="637464"/>
          </a:xfrm>
          <a:prstGeom prst="rect">
            <a:avLst/>
          </a:prstGeom>
          <a:noFill/>
          <a:ln>
            <a:noFill/>
          </a:ln>
        </p:spPr>
      </p:pic>
      <p:pic>
        <p:nvPicPr>
          <p:cNvPr id="42" name="Google Shape;42;p5"/>
          <p:cNvPicPr preferRelativeResize="0"/>
          <p:nvPr/>
        </p:nvPicPr>
        <p:blipFill rotWithShape="1">
          <a:blip r:embed="rId4">
            <a:alphaModFix/>
          </a:blip>
          <a:srcRect b="0" l="0" r="0" t="0"/>
          <a:stretch/>
        </p:blipFill>
        <p:spPr>
          <a:xfrm>
            <a:off x="7740352" y="195486"/>
            <a:ext cx="1237230" cy="14419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ight">
  <p:cSld name="Text -right">
    <p:bg>
      <p:bgPr>
        <a:solidFill>
          <a:schemeClr val="accent4"/>
        </a:solidFill>
      </p:bgPr>
    </p:bg>
    <p:spTree>
      <p:nvGrpSpPr>
        <p:cNvPr id="43" name="Shape 43"/>
        <p:cNvGrpSpPr/>
        <p:nvPr/>
      </p:nvGrpSpPr>
      <p:grpSpPr>
        <a:xfrm>
          <a:off x="0" y="0"/>
          <a:ext cx="0" cy="0"/>
          <a:chOff x="0" y="0"/>
          <a:chExt cx="0" cy="0"/>
        </a:xfrm>
      </p:grpSpPr>
      <p:sp>
        <p:nvSpPr>
          <p:cNvPr id="44" name="Google Shape;44;p6"/>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 type="body"/>
          </p:nvPr>
        </p:nvSpPr>
        <p:spPr>
          <a:xfrm>
            <a:off x="4645026" y="1417828"/>
            <a:ext cx="3311350" cy="3282414"/>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SzPts val="1800"/>
              <a:buChar char="•"/>
              <a:defRPr/>
            </a:lvl1pPr>
            <a:lvl2pPr indent="-330200" lvl="1" marL="914400" algn="l">
              <a:spcBef>
                <a:spcPts val="320"/>
              </a:spcBef>
              <a:spcAft>
                <a:spcPts val="0"/>
              </a:spcAft>
              <a:buSzPts val="16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 name="Google Shape;46;p6"/>
          <p:cNvSpPr txBox="1"/>
          <p:nvPr>
            <p:ph idx="2" type="body"/>
          </p:nvPr>
        </p:nvSpPr>
        <p:spPr>
          <a:xfrm>
            <a:off x="4645027" y="411510"/>
            <a:ext cx="3311350" cy="996975"/>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SzPts val="2400"/>
              <a:buNone/>
              <a:defRPr b="1" sz="2400">
                <a:solidFill>
                  <a:schemeClr val="accent3"/>
                </a:solidFill>
                <a:latin typeface="Calibri"/>
                <a:ea typeface="Calibri"/>
                <a:cs typeface="Calibri"/>
                <a:sym typeface="Calibri"/>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6"/>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8" name="Google Shape;48;p6"/>
          <p:cNvPicPr preferRelativeResize="0"/>
          <p:nvPr/>
        </p:nvPicPr>
        <p:blipFill rotWithShape="1">
          <a:blip r:embed="rId2">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our background1">
  <p:cSld name="colour background1">
    <p:bg>
      <p:bgPr>
        <a:solidFill>
          <a:schemeClr val="accent6"/>
        </a:solidFill>
      </p:bgPr>
    </p:bg>
    <p:spTree>
      <p:nvGrpSpPr>
        <p:cNvPr id="49" name="Shape 49"/>
        <p:cNvGrpSpPr/>
        <p:nvPr/>
      </p:nvGrpSpPr>
      <p:grpSpPr>
        <a:xfrm>
          <a:off x="0" y="0"/>
          <a:ext cx="0" cy="0"/>
          <a:chOff x="0" y="0"/>
          <a:chExt cx="0" cy="0"/>
        </a:xfrm>
      </p:grpSpPr>
      <p:sp>
        <p:nvSpPr>
          <p:cNvPr id="50" name="Google Shape;50;p7"/>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7740352" y="195486"/>
            <a:ext cx="1237230" cy="14419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68000" y="331200"/>
            <a:ext cx="7139136" cy="656374"/>
          </a:xfrm>
          <a:prstGeom prst="rect">
            <a:avLst/>
          </a:prstGeom>
          <a:noFill/>
          <a:ln>
            <a:noFill/>
          </a:ln>
        </p:spPr>
        <p:txBody>
          <a:bodyPr anchorCtr="0" anchor="t" bIns="45700" lIns="91425" spcFirstLastPara="1" rIns="91425" wrap="square" tIns="45700"/>
          <a:lstStyle>
            <a:lvl1pPr lvl="0" algn="l">
              <a:spcBef>
                <a:spcPts val="0"/>
              </a:spcBef>
              <a:spcAft>
                <a:spcPts val="0"/>
              </a:spcAft>
              <a:buClr>
                <a:schemeClr val="accent4"/>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7" name="Google Shape;57;p8"/>
          <p:cNvPicPr preferRelativeResize="0"/>
          <p:nvPr/>
        </p:nvPicPr>
        <p:blipFill rotWithShape="1">
          <a:blip r:embed="rId2">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 graphics 2 columns">
  <p:cSld name="Text + graphics 2 columns">
    <p:spTree>
      <p:nvGrpSpPr>
        <p:cNvPr id="58" name="Shape 58"/>
        <p:cNvGrpSpPr/>
        <p:nvPr/>
      </p:nvGrpSpPr>
      <p:grpSpPr>
        <a:xfrm>
          <a:off x="0" y="0"/>
          <a:ext cx="0" cy="0"/>
          <a:chOff x="0" y="0"/>
          <a:chExt cx="0" cy="0"/>
        </a:xfrm>
      </p:grpSpPr>
      <p:sp>
        <p:nvSpPr>
          <p:cNvPr id="59" name="Google Shape;59;p9"/>
          <p:cNvSpPr txBox="1"/>
          <p:nvPr>
            <p:ph type="title"/>
          </p:nvPr>
        </p:nvSpPr>
        <p:spPr>
          <a:xfrm>
            <a:off x="468000" y="331200"/>
            <a:ext cx="7139136" cy="656374"/>
          </a:xfrm>
          <a:prstGeom prst="rect">
            <a:avLst/>
          </a:prstGeom>
          <a:noFill/>
          <a:ln>
            <a:noFill/>
          </a:ln>
        </p:spPr>
        <p:txBody>
          <a:bodyPr anchorCtr="0" anchor="t" bIns="45700" lIns="91425" spcFirstLastPara="1" rIns="91425" wrap="square" tIns="45700"/>
          <a:lstStyle>
            <a:lvl1pPr lvl="0" algn="l">
              <a:spcBef>
                <a:spcPts val="0"/>
              </a:spcBef>
              <a:spcAft>
                <a:spcPts val="0"/>
              </a:spcAft>
              <a:buClr>
                <a:schemeClr val="accent4"/>
              </a:buClr>
              <a:buSzPts val="2600"/>
              <a:buFont typeface="Calibri"/>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457200" y="1059582"/>
            <a:ext cx="3466728" cy="3265636"/>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SzPts val="1800"/>
              <a:buChar char="•"/>
              <a:defRPr sz="1800"/>
            </a:lvl1pPr>
            <a:lvl2pPr indent="-330200" lvl="1" marL="914400" algn="l">
              <a:spcBef>
                <a:spcPts val="320"/>
              </a:spcBef>
              <a:spcAft>
                <a:spcPts val="0"/>
              </a:spcAft>
              <a:buSzPts val="1600"/>
              <a:buChar char="•"/>
              <a:defRPr sz="1600"/>
            </a:lvl2pPr>
            <a:lvl3pPr indent="-330200" lvl="2" marL="1371600" algn="l">
              <a:spcBef>
                <a:spcPts val="320"/>
              </a:spcBef>
              <a:spcAft>
                <a:spcPts val="0"/>
              </a:spcAft>
              <a:buSzPts val="1600"/>
              <a:buChar char="•"/>
              <a:defRPr sz="16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1" name="Google Shape;61;p9"/>
          <p:cNvSpPr txBox="1"/>
          <p:nvPr>
            <p:ph idx="2" type="body"/>
          </p:nvPr>
        </p:nvSpPr>
        <p:spPr>
          <a:xfrm>
            <a:off x="4067944" y="1059582"/>
            <a:ext cx="3528392" cy="3265636"/>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SzPts val="1800"/>
              <a:buChar char="•"/>
              <a:defRPr sz="1800"/>
            </a:lvl1pPr>
            <a:lvl2pPr indent="-330200" lvl="1" marL="914400" algn="l">
              <a:spcBef>
                <a:spcPts val="320"/>
              </a:spcBef>
              <a:spcAft>
                <a:spcPts val="0"/>
              </a:spcAft>
              <a:buSzPts val="1600"/>
              <a:buChar char="•"/>
              <a:defRPr sz="1600"/>
            </a:lvl2pPr>
            <a:lvl3pPr indent="-330200" lvl="2" marL="1371600" algn="l">
              <a:spcBef>
                <a:spcPts val="320"/>
              </a:spcBef>
              <a:spcAft>
                <a:spcPts val="0"/>
              </a:spcAft>
              <a:buSzPts val="1600"/>
              <a:buChar char="•"/>
              <a:defRPr sz="16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2" name="Google Shape;62;p9"/>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4" name="Google Shape;64;p9"/>
          <p:cNvPicPr preferRelativeResize="0"/>
          <p:nvPr/>
        </p:nvPicPr>
        <p:blipFill rotWithShape="1">
          <a:blip r:embed="rId2">
            <a:alphaModFix/>
          </a:blip>
          <a:srcRect b="0" l="0" r="0" t="0"/>
          <a:stretch/>
        </p:blipFill>
        <p:spPr>
          <a:xfrm>
            <a:off x="7777224" y="230493"/>
            <a:ext cx="1169972" cy="13719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our background">
  <p:cSld name="Colour background">
    <p:bg>
      <p:bgPr>
        <a:solidFill>
          <a:schemeClr val="dk1"/>
        </a:solidFill>
      </p:bgPr>
    </p:bg>
    <p:spTree>
      <p:nvGrpSpPr>
        <p:cNvPr id="65" name="Shape 65"/>
        <p:cNvGrpSpPr/>
        <p:nvPr/>
      </p:nvGrpSpPr>
      <p:grpSpPr>
        <a:xfrm>
          <a:off x="0" y="0"/>
          <a:ext cx="0" cy="0"/>
          <a:chOff x="0" y="0"/>
          <a:chExt cx="0" cy="0"/>
        </a:xfrm>
      </p:grpSpPr>
      <p:sp>
        <p:nvSpPr>
          <p:cNvPr id="66" name="Google Shape;66;p10"/>
          <p:cNvSpPr/>
          <p:nvPr/>
        </p:nvSpPr>
        <p:spPr>
          <a:xfrm>
            <a:off x="0" y="4490519"/>
            <a:ext cx="9144000" cy="6529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 name="Google Shape;67;p10"/>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0"/>
          <p:cNvSpPr txBox="1"/>
          <p:nvPr>
            <p:ph type="title"/>
          </p:nvPr>
        </p:nvSpPr>
        <p:spPr>
          <a:xfrm>
            <a:off x="1307864" y="1275606"/>
            <a:ext cx="6564783" cy="1368152"/>
          </a:xfrm>
          <a:prstGeom prst="rect">
            <a:avLst/>
          </a:prstGeom>
          <a:noFill/>
          <a:ln>
            <a:noFill/>
          </a:ln>
        </p:spPr>
        <p:txBody>
          <a:bodyPr anchorCtr="0" anchor="b" bIns="45700" lIns="91425" spcFirstLastPara="1" rIns="91425" wrap="square" tIns="45700"/>
          <a:lstStyle>
            <a:lvl1pPr lvl="0" marR="0" algn="ctr">
              <a:lnSpc>
                <a:spcPct val="100000"/>
              </a:lnSpc>
              <a:spcBef>
                <a:spcPts val="0"/>
              </a:spcBef>
              <a:spcAft>
                <a:spcPts val="0"/>
              </a:spcAft>
              <a:buClr>
                <a:schemeClr val="lt1"/>
              </a:buClr>
              <a:buSzPts val="2600"/>
              <a:buFont typeface="Calibri"/>
              <a:buNone/>
              <a:defRPr b="1" sz="2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0"/>
          <p:cNvSpPr txBox="1"/>
          <p:nvPr>
            <p:ph idx="1" type="body"/>
          </p:nvPr>
        </p:nvSpPr>
        <p:spPr>
          <a:xfrm>
            <a:off x="1307864" y="2643758"/>
            <a:ext cx="6576504" cy="648072"/>
          </a:xfrm>
          <a:prstGeom prst="rect">
            <a:avLst/>
          </a:prstGeom>
          <a:noFill/>
          <a:ln>
            <a:noFill/>
          </a:ln>
        </p:spPr>
        <p:txBody>
          <a:bodyPr anchorCtr="0" anchor="t" bIns="45700" lIns="91425" spcFirstLastPara="1" rIns="91425" wrap="square" tIns="45700"/>
          <a:lstStyle>
            <a:lvl1pPr indent="-228600" lvl="0" marL="457200" algn="ctr">
              <a:spcBef>
                <a:spcPts val="320"/>
              </a:spcBef>
              <a:spcAft>
                <a:spcPts val="0"/>
              </a:spcAft>
              <a:buSzPts val="1600"/>
              <a:buNone/>
              <a:defRPr b="1" sz="1600">
                <a:solidFill>
                  <a:schemeClr val="lt1"/>
                </a:solidFill>
                <a:latin typeface="Calibri"/>
                <a:ea typeface="Calibri"/>
                <a:cs typeface="Calibri"/>
                <a:sym typeface="Calibri"/>
              </a:defRPr>
            </a:lvl1pPr>
            <a:lvl2pPr indent="-228600" lvl="1" marL="914400" algn="l">
              <a:spcBef>
                <a:spcPts val="360"/>
              </a:spcBef>
              <a:spcAft>
                <a:spcPts val="0"/>
              </a:spcAft>
              <a:buSzPts val="180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0" name="Google Shape;70;p10"/>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sz="900">
                <a:solidFill>
                  <a:srgbClr val="36363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1" name="Google Shape;71;p10"/>
          <p:cNvPicPr preferRelativeResize="0"/>
          <p:nvPr/>
        </p:nvPicPr>
        <p:blipFill rotWithShape="1">
          <a:blip r:embed="rId2">
            <a:alphaModFix/>
          </a:blip>
          <a:srcRect b="0" l="0" r="0" t="0"/>
          <a:stretch/>
        </p:blipFill>
        <p:spPr>
          <a:xfrm>
            <a:off x="395536" y="4490519"/>
            <a:ext cx="2347759" cy="637464"/>
          </a:xfrm>
          <a:prstGeom prst="rect">
            <a:avLst/>
          </a:prstGeom>
          <a:noFill/>
          <a:ln>
            <a:noFill/>
          </a:ln>
        </p:spPr>
      </p:pic>
      <p:pic>
        <p:nvPicPr>
          <p:cNvPr id="72" name="Google Shape;72;p10"/>
          <p:cNvPicPr preferRelativeResize="0"/>
          <p:nvPr/>
        </p:nvPicPr>
        <p:blipFill rotWithShape="1">
          <a:blip r:embed="rId3">
            <a:alphaModFix/>
          </a:blip>
          <a:srcRect b="0" l="0" r="0" t="0"/>
          <a:stretch/>
        </p:blipFill>
        <p:spPr>
          <a:xfrm>
            <a:off x="7740352" y="195486"/>
            <a:ext cx="1237230" cy="14419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4490519"/>
            <a:ext cx="9144000" cy="6529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1"/>
          <p:cNvSpPr txBox="1"/>
          <p:nvPr>
            <p:ph type="title"/>
          </p:nvPr>
        </p:nvSpPr>
        <p:spPr>
          <a:xfrm>
            <a:off x="468000" y="331200"/>
            <a:ext cx="7139136" cy="656374"/>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accent4"/>
              </a:buClr>
              <a:buSzPts val="2600"/>
              <a:buFont typeface="Calibri"/>
              <a:buNone/>
              <a:defRPr b="1" i="0" sz="2600" u="none" cap="none" strike="noStrike">
                <a:solidFill>
                  <a:schemeClr val="accent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457200" y="1059582"/>
            <a:ext cx="7139136" cy="3394472"/>
          </a:xfrm>
          <a:prstGeom prst="rect">
            <a:avLst/>
          </a:prstGeom>
          <a:noFill/>
          <a:ln>
            <a:noFill/>
          </a:ln>
        </p:spPr>
        <p:txBody>
          <a:bodyPr anchorCtr="0" anchor="t" bIns="45700" lIns="91425" spcFirstLastPara="1" rIns="91425" wrap="square" tIns="45700"/>
          <a:lstStyle>
            <a:lvl1pPr indent="-342900" lvl="0" marL="457200" marR="0" rtl="0" algn="l">
              <a:spcBef>
                <a:spcPts val="360"/>
              </a:spcBef>
              <a:spcAft>
                <a:spcPts val="0"/>
              </a:spcAft>
              <a:buClr>
                <a:schemeClr val="accent6"/>
              </a:buClr>
              <a:buSzPts val="1800"/>
              <a:buFont typeface="Arial"/>
              <a:buChar char="•"/>
              <a:defRPr b="0" i="0" sz="1800" u="none" cap="none" strike="noStrike">
                <a:solidFill>
                  <a:srgbClr val="363636"/>
                </a:solidFill>
                <a:latin typeface="Calibri"/>
                <a:ea typeface="Calibri"/>
                <a:cs typeface="Calibri"/>
                <a:sym typeface="Calibri"/>
              </a:defRPr>
            </a:lvl1pPr>
            <a:lvl2pPr indent="-330200" lvl="1" marL="914400" marR="0" rtl="0" algn="l">
              <a:spcBef>
                <a:spcPts val="320"/>
              </a:spcBef>
              <a:spcAft>
                <a:spcPts val="0"/>
              </a:spcAft>
              <a:buClr>
                <a:schemeClr val="accent6"/>
              </a:buClr>
              <a:buSzPts val="1600"/>
              <a:buFont typeface="Arial"/>
              <a:buChar char="•"/>
              <a:defRPr b="0" i="0" sz="1600" u="none" cap="none" strike="noStrike">
                <a:solidFill>
                  <a:srgbClr val="363636"/>
                </a:solidFill>
                <a:latin typeface="Calibri"/>
                <a:ea typeface="Calibri"/>
                <a:cs typeface="Calibri"/>
                <a:sym typeface="Calibri"/>
              </a:defRPr>
            </a:lvl2pPr>
            <a:lvl3pPr indent="-330200" lvl="2" marL="1371600" marR="0" rtl="0" algn="l">
              <a:spcBef>
                <a:spcPts val="320"/>
              </a:spcBef>
              <a:spcAft>
                <a:spcPts val="0"/>
              </a:spcAft>
              <a:buClr>
                <a:schemeClr val="accent6"/>
              </a:buClr>
              <a:buSzPts val="1600"/>
              <a:buFont typeface="Arial"/>
              <a:buChar char="•"/>
              <a:defRPr b="0" i="0" sz="1600" u="none" cap="none" strike="noStrike">
                <a:solidFill>
                  <a:srgbClr val="363636"/>
                </a:solidFill>
                <a:latin typeface="Calibri"/>
                <a:ea typeface="Calibri"/>
                <a:cs typeface="Calibri"/>
                <a:sym typeface="Calibri"/>
              </a:defRPr>
            </a:lvl3pPr>
            <a:lvl4pPr indent="-330200" lvl="3" marL="1828800" marR="0" rtl="0" algn="l">
              <a:spcBef>
                <a:spcPts val="320"/>
              </a:spcBef>
              <a:spcAft>
                <a:spcPts val="0"/>
              </a:spcAft>
              <a:buClr>
                <a:schemeClr val="accent6"/>
              </a:buClr>
              <a:buSzPts val="1600"/>
              <a:buFont typeface="Arial"/>
              <a:buChar char="•"/>
              <a:defRPr b="0" i="0" sz="1600" u="none" cap="none" strike="noStrike">
                <a:solidFill>
                  <a:srgbClr val="363636"/>
                </a:solidFill>
                <a:latin typeface="Calibri"/>
                <a:ea typeface="Calibri"/>
                <a:cs typeface="Calibri"/>
                <a:sym typeface="Calibri"/>
              </a:defRPr>
            </a:lvl4pPr>
            <a:lvl5pPr indent="-330200" lvl="4" marL="2286000" marR="0" rtl="0" algn="l">
              <a:spcBef>
                <a:spcPts val="320"/>
              </a:spcBef>
              <a:spcAft>
                <a:spcPts val="0"/>
              </a:spcAft>
              <a:buClr>
                <a:schemeClr val="accent6"/>
              </a:buClr>
              <a:buSzPts val="1600"/>
              <a:buFont typeface="Arial"/>
              <a:buChar char="•"/>
              <a:defRPr b="0" i="0" sz="1600" u="none" cap="none" strike="noStrike">
                <a:solidFill>
                  <a:srgbClr val="363636"/>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 name="Google Shape;13;p1"/>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363636"/>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900" u="none" cap="none" strike="noStrike">
                <a:solidFill>
                  <a:srgbClr val="363636"/>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15" name="Google Shape;15;p1"/>
          <p:cNvPicPr preferRelativeResize="0"/>
          <p:nvPr/>
        </p:nvPicPr>
        <p:blipFill rotWithShape="1">
          <a:blip r:embed="rId1">
            <a:alphaModFix/>
          </a:blip>
          <a:srcRect b="0" l="0" r="0" t="0"/>
          <a:stretch/>
        </p:blipFill>
        <p:spPr>
          <a:xfrm>
            <a:off x="395536" y="4490519"/>
            <a:ext cx="2347759" cy="63746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mc:AlternateContent>
    <mc:Choice Requires="p14">
      <p:transition spd="med" p14:dur="600">
        <p:fade thruBlk="1"/>
      </p:transition>
    </mc:Choice>
    <mc:Fallback>
      <p:transition spd="med">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19"/>
          <p:cNvSpPr/>
          <p:nvPr/>
        </p:nvSpPr>
        <p:spPr>
          <a:xfrm>
            <a:off x="0" y="-1"/>
            <a:ext cx="9144000" cy="4492800"/>
          </a:xfrm>
          <a:prstGeom prst="rect">
            <a:avLst/>
          </a:prstGeom>
          <a:gradFill>
            <a:gsLst>
              <a:gs pos="0">
                <a:srgbClr val="03AB9F">
                  <a:alpha val="80000"/>
                </a:srgbClr>
              </a:gs>
              <a:gs pos="3000">
                <a:srgbClr val="03AB9F">
                  <a:alpha val="80000"/>
                </a:srgbClr>
              </a:gs>
              <a:gs pos="58999">
                <a:srgbClr val="EE6907">
                  <a:alpha val="29803"/>
                </a:srgbClr>
              </a:gs>
              <a:gs pos="100000">
                <a:schemeClr val="accent1"/>
              </a:gs>
            </a:gsLst>
            <a:lin ang="840013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9" name="Google Shape;129;p19"/>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fi-FI"/>
              <a:t>Neutral face emoji </a:t>
            </a:r>
            <a:r>
              <a:rPr lang="fi-FI"/>
              <a:t>:|</a:t>
            </a:r>
            <a:endParaRPr/>
          </a:p>
        </p:txBody>
      </p:sp>
      <p:sp>
        <p:nvSpPr>
          <p:cNvPr id="130" name="Google Shape;130;p19"/>
          <p:cNvSpPr txBox="1"/>
          <p:nvPr>
            <p:ph type="title"/>
          </p:nvPr>
        </p:nvSpPr>
        <p:spPr>
          <a:xfrm>
            <a:off x="292525" y="1460800"/>
            <a:ext cx="4783500" cy="1475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3600"/>
              <a:buFont typeface="Calibri"/>
              <a:buNone/>
            </a:pPr>
            <a:r>
              <a:rPr lang="fi-FI"/>
              <a:t>Coastal areas &amp; marine monitor</a:t>
            </a:r>
            <a:endParaRPr/>
          </a:p>
        </p:txBody>
      </p:sp>
      <p:sp>
        <p:nvSpPr>
          <p:cNvPr id="131" name="Google Shape;131;p19"/>
          <p:cNvSpPr txBox="1"/>
          <p:nvPr>
            <p:ph idx="1" type="body"/>
          </p:nvPr>
        </p:nvSpPr>
        <p:spPr>
          <a:xfrm>
            <a:off x="292529" y="3088614"/>
            <a:ext cx="4063500" cy="115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b="1" lang="fi-FI" sz="1500"/>
              <a:t>Authors:</a:t>
            </a:r>
            <a:endParaRPr b="1" sz="1500"/>
          </a:p>
          <a:p>
            <a:pPr indent="0" lvl="0" marL="0" rtl="0" algn="l">
              <a:spcBef>
                <a:spcPts val="0"/>
              </a:spcBef>
              <a:spcAft>
                <a:spcPts val="0"/>
              </a:spcAft>
              <a:buSzPts val="1600"/>
              <a:buNone/>
            </a:pPr>
            <a:r>
              <a:rPr lang="fi-FI" sz="1400"/>
              <a:t>Miłosz Szlachetka           Monika Nowak</a:t>
            </a:r>
            <a:endParaRPr sz="1400"/>
          </a:p>
          <a:p>
            <a:pPr indent="0" lvl="0" marL="0" rtl="0" algn="l">
              <a:spcBef>
                <a:spcPts val="0"/>
              </a:spcBef>
              <a:spcAft>
                <a:spcPts val="0"/>
              </a:spcAft>
              <a:buSzPts val="1600"/>
              <a:buNone/>
            </a:pPr>
            <a:r>
              <a:rPr lang="fi-FI" sz="1400"/>
              <a:t>Michał Gucwa                 Agata Rybak</a:t>
            </a:r>
            <a:endParaRPr sz="1400"/>
          </a:p>
          <a:p>
            <a:pPr indent="0" lvl="0" marL="0" rtl="0" algn="l">
              <a:spcBef>
                <a:spcPts val="0"/>
              </a:spcBef>
              <a:spcAft>
                <a:spcPts val="0"/>
              </a:spcAft>
              <a:buSzPts val="1600"/>
              <a:buNone/>
            </a:pPr>
            <a:r>
              <a:rPr lang="fi-FI" sz="1400"/>
              <a:t>Piotr Smajek                    Michał Czyżowski</a:t>
            </a:r>
            <a:endParaRPr sz="1400"/>
          </a:p>
          <a:p>
            <a:pPr indent="0" lvl="0" marL="0" rtl="0" algn="l">
              <a:spcBef>
                <a:spcPts val="0"/>
              </a:spcBef>
              <a:spcAft>
                <a:spcPts val="0"/>
              </a:spcAft>
              <a:buSzPts val="1600"/>
              <a:buNone/>
            </a:pPr>
            <a:r>
              <a:rPr lang="fi-FI" sz="1400"/>
              <a:t>Bartłomiej Rolek</a:t>
            </a:r>
            <a:endParaRPr sz="1400"/>
          </a:p>
        </p:txBody>
      </p:sp>
      <p:sp>
        <p:nvSpPr>
          <p:cNvPr id="132" name="Google Shape;132;p19"/>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133" name="Google Shape;133;p19"/>
          <p:cNvPicPr preferRelativeResize="0"/>
          <p:nvPr/>
        </p:nvPicPr>
        <p:blipFill rotWithShape="1">
          <a:blip r:embed="rId4">
            <a:alphaModFix/>
          </a:blip>
          <a:srcRect b="0" l="0" r="0" t="0"/>
          <a:stretch/>
        </p:blipFill>
        <p:spPr>
          <a:xfrm>
            <a:off x="5970289" y="461238"/>
            <a:ext cx="2576478" cy="30212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p28"/>
          <p:cNvSpPr/>
          <p:nvPr/>
        </p:nvSpPr>
        <p:spPr>
          <a:xfrm>
            <a:off x="0" y="-1"/>
            <a:ext cx="9144000" cy="4492800"/>
          </a:xfrm>
          <a:prstGeom prst="rect">
            <a:avLst/>
          </a:prstGeom>
          <a:gradFill>
            <a:gsLst>
              <a:gs pos="0">
                <a:schemeClr val="accent2"/>
              </a:gs>
              <a:gs pos="30000">
                <a:srgbClr val="03AB9F">
                  <a:alpha val="60000"/>
                </a:srgbClr>
              </a:gs>
              <a:gs pos="80000">
                <a:srgbClr val="EE6907">
                  <a:alpha val="40000"/>
                </a:srgbClr>
              </a:gs>
              <a:gs pos="100000">
                <a:srgbClr val="EE6907">
                  <a:alpha val="69803"/>
                </a:srgbClr>
              </a:gs>
            </a:gsLst>
            <a:lin ang="360000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8" name="Google Shape;218;p28"/>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Font typeface="Arial"/>
              <a:buNone/>
            </a:pPr>
            <a:r>
              <a:rPr lang="fi-FI"/>
              <a:t>Neutral face emoji :|</a:t>
            </a:r>
            <a:endParaRPr/>
          </a:p>
        </p:txBody>
      </p:sp>
      <p:sp>
        <p:nvSpPr>
          <p:cNvPr id="219" name="Google Shape;219;p28"/>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220" name="Google Shape;220;p28"/>
          <p:cNvPicPr preferRelativeResize="0"/>
          <p:nvPr/>
        </p:nvPicPr>
        <p:blipFill rotWithShape="1">
          <a:blip r:embed="rId4">
            <a:alphaModFix/>
          </a:blip>
          <a:srcRect b="0" l="0" r="0" t="0"/>
          <a:stretch/>
        </p:blipFill>
        <p:spPr>
          <a:xfrm>
            <a:off x="7740352" y="195486"/>
            <a:ext cx="1237230" cy="1441951"/>
          </a:xfrm>
          <a:prstGeom prst="rect">
            <a:avLst/>
          </a:prstGeom>
          <a:noFill/>
          <a:ln>
            <a:noFill/>
          </a:ln>
        </p:spPr>
      </p:pic>
      <p:sp>
        <p:nvSpPr>
          <p:cNvPr id="221" name="Google Shape;221;p28"/>
          <p:cNvSpPr txBox="1"/>
          <p:nvPr/>
        </p:nvSpPr>
        <p:spPr>
          <a:xfrm>
            <a:off x="1611225" y="1531800"/>
            <a:ext cx="2243400" cy="941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2600"/>
              <a:buFont typeface="Calibri"/>
              <a:buNone/>
            </a:pPr>
            <a:r>
              <a:t/>
            </a:r>
            <a:endParaRPr b="1" sz="2800">
              <a:solidFill>
                <a:schemeClr val="lt1"/>
              </a:solidFill>
              <a:latin typeface="Calibri"/>
              <a:ea typeface="Calibri"/>
              <a:cs typeface="Calibri"/>
              <a:sym typeface="Calibri"/>
            </a:endParaRPr>
          </a:p>
          <a:p>
            <a:pPr indent="0" lvl="0" marL="0" marR="0" rtl="0" algn="ctr">
              <a:spcBef>
                <a:spcPts val="560"/>
              </a:spcBef>
              <a:spcAft>
                <a:spcPts val="0"/>
              </a:spcAft>
              <a:buClr>
                <a:srgbClr val="009AA6"/>
              </a:buClr>
              <a:buSzPts val="2800"/>
              <a:buFont typeface="Noto Sans Symbols"/>
              <a:buNone/>
            </a:pPr>
            <a:r>
              <a:t/>
            </a:r>
            <a:endParaRPr b="1" sz="2800">
              <a:solidFill>
                <a:schemeClr val="lt1"/>
              </a:solidFill>
              <a:latin typeface="Calibri"/>
              <a:ea typeface="Calibri"/>
              <a:cs typeface="Calibri"/>
              <a:sym typeface="Calibri"/>
            </a:endParaRPr>
          </a:p>
        </p:txBody>
      </p:sp>
      <p:sp>
        <p:nvSpPr>
          <p:cNvPr id="222" name="Google Shape;222;p28"/>
          <p:cNvSpPr txBox="1"/>
          <p:nvPr/>
        </p:nvSpPr>
        <p:spPr>
          <a:xfrm>
            <a:off x="4796475" y="1363175"/>
            <a:ext cx="4023600" cy="27861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R</a:t>
            </a:r>
            <a:r>
              <a:rPr b="1" lang="fi-FI" sz="2600">
                <a:solidFill>
                  <a:schemeClr val="lt1"/>
                </a:solidFill>
                <a:latin typeface="Calibri"/>
                <a:ea typeface="Calibri"/>
                <a:cs typeface="Calibri"/>
                <a:sym typeface="Calibri"/>
              </a:rPr>
              <a:t>ecycling</a:t>
            </a:r>
            <a:endParaRPr b="1" sz="2600">
              <a:solidFill>
                <a:schemeClr val="lt1"/>
              </a:solidFill>
              <a:latin typeface="Calibri"/>
              <a:ea typeface="Calibri"/>
              <a:cs typeface="Calibri"/>
              <a:sym typeface="Calibri"/>
            </a:endParaRPr>
          </a:p>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New environmental law</a:t>
            </a:r>
            <a:endParaRPr b="1" sz="2600">
              <a:solidFill>
                <a:schemeClr val="lt1"/>
              </a:solidFill>
              <a:latin typeface="Calibri"/>
              <a:ea typeface="Calibri"/>
              <a:cs typeface="Calibri"/>
              <a:sym typeface="Calibri"/>
            </a:endParaRPr>
          </a:p>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Promoting eco-lifestyle</a:t>
            </a:r>
            <a:endParaRPr b="1" sz="2600">
              <a:solidFill>
                <a:schemeClr val="lt1"/>
              </a:solidFill>
              <a:latin typeface="Calibri"/>
              <a:ea typeface="Calibri"/>
              <a:cs typeface="Calibri"/>
              <a:sym typeface="Calibri"/>
            </a:endParaRPr>
          </a:p>
          <a:p>
            <a:pPr indent="0" lvl="0" marL="0" rtl="0" algn="l">
              <a:spcBef>
                <a:spcPts val="0"/>
              </a:spcBef>
              <a:spcAft>
                <a:spcPts val="0"/>
              </a:spcAft>
              <a:buNone/>
            </a:pPr>
            <a:r>
              <a:t/>
            </a:r>
            <a:endParaRPr sz="2400">
              <a:solidFill>
                <a:schemeClr val="lt1"/>
              </a:solidFill>
              <a:latin typeface="Calibri"/>
              <a:ea typeface="Calibri"/>
              <a:cs typeface="Calibri"/>
              <a:sym typeface="Calibri"/>
            </a:endParaRPr>
          </a:p>
          <a:p>
            <a:pPr indent="0" lvl="0" marL="0" rtl="0" algn="l">
              <a:spcBef>
                <a:spcPts val="0"/>
              </a:spcBef>
              <a:spcAft>
                <a:spcPts val="0"/>
              </a:spcAft>
              <a:buNone/>
            </a:pPr>
            <a:r>
              <a:t/>
            </a:r>
            <a:endParaRPr sz="2400">
              <a:solidFill>
                <a:schemeClr val="lt1"/>
              </a:solidFill>
              <a:latin typeface="Calibri"/>
              <a:ea typeface="Calibri"/>
              <a:cs typeface="Calibri"/>
              <a:sym typeface="Calibri"/>
            </a:endParaRPr>
          </a:p>
        </p:txBody>
      </p:sp>
      <p:pic>
        <p:nvPicPr>
          <p:cNvPr id="223" name="Google Shape;223;p28"/>
          <p:cNvPicPr preferRelativeResize="0"/>
          <p:nvPr/>
        </p:nvPicPr>
        <p:blipFill>
          <a:blip r:embed="rId5">
            <a:alphaModFix/>
          </a:blip>
          <a:stretch>
            <a:fillRect/>
          </a:stretch>
        </p:blipFill>
        <p:spPr>
          <a:xfrm>
            <a:off x="-675025" y="-915825"/>
            <a:ext cx="6324450" cy="6324450"/>
          </a:xfrm>
          <a:prstGeom prst="rect">
            <a:avLst/>
          </a:prstGeom>
          <a:noFill/>
          <a:ln>
            <a:noFill/>
          </a:ln>
        </p:spPr>
      </p:pic>
      <p:sp>
        <p:nvSpPr>
          <p:cNvPr id="224" name="Google Shape;224;p28"/>
          <p:cNvSpPr txBox="1"/>
          <p:nvPr/>
        </p:nvSpPr>
        <p:spPr>
          <a:xfrm>
            <a:off x="4310125" y="477800"/>
            <a:ext cx="4023600" cy="6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2600"/>
              <a:buFont typeface="Calibri"/>
              <a:buNone/>
            </a:pPr>
            <a:r>
              <a:rPr b="1" lang="fi-FI" sz="2800">
                <a:solidFill>
                  <a:schemeClr val="lt1"/>
                </a:solidFill>
                <a:latin typeface="Calibri"/>
                <a:ea typeface="Calibri"/>
                <a:cs typeface="Calibri"/>
                <a:sym typeface="Calibri"/>
              </a:rPr>
              <a:t>Society awareness</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9" name="Shape 229"/>
        <p:cNvGrpSpPr/>
        <p:nvPr/>
      </p:nvGrpSpPr>
      <p:grpSpPr>
        <a:xfrm>
          <a:off x="0" y="0"/>
          <a:ext cx="0" cy="0"/>
          <a:chOff x="0" y="0"/>
          <a:chExt cx="0" cy="0"/>
        </a:xfrm>
      </p:grpSpPr>
      <p:sp>
        <p:nvSpPr>
          <p:cNvPr id="230" name="Google Shape;230;p29"/>
          <p:cNvSpPr/>
          <p:nvPr/>
        </p:nvSpPr>
        <p:spPr>
          <a:xfrm>
            <a:off x="0" y="-1"/>
            <a:ext cx="9144000" cy="4492800"/>
          </a:xfrm>
          <a:prstGeom prst="rect">
            <a:avLst/>
          </a:prstGeom>
          <a:gradFill>
            <a:gsLst>
              <a:gs pos="0">
                <a:schemeClr val="accent2"/>
              </a:gs>
              <a:gs pos="30000">
                <a:srgbClr val="03AB9F">
                  <a:alpha val="60000"/>
                </a:srgbClr>
              </a:gs>
              <a:gs pos="80000">
                <a:srgbClr val="EE6907">
                  <a:alpha val="40000"/>
                </a:srgbClr>
              </a:gs>
              <a:gs pos="100000">
                <a:srgbClr val="EE6907">
                  <a:alpha val="69803"/>
                </a:srgbClr>
              </a:gs>
            </a:gsLst>
            <a:lin ang="360000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1" name="Google Shape;231;p29"/>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Font typeface="Arial"/>
              <a:buNone/>
            </a:pPr>
            <a:r>
              <a:rPr lang="fi-FI"/>
              <a:t>Neutral face emoji :|</a:t>
            </a:r>
            <a:endParaRPr/>
          </a:p>
        </p:txBody>
      </p:sp>
      <p:sp>
        <p:nvSpPr>
          <p:cNvPr id="232" name="Google Shape;232;p29"/>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233" name="Google Shape;233;p29"/>
          <p:cNvPicPr preferRelativeResize="0"/>
          <p:nvPr/>
        </p:nvPicPr>
        <p:blipFill rotWithShape="1">
          <a:blip r:embed="rId4">
            <a:alphaModFix/>
          </a:blip>
          <a:srcRect b="0" l="0" r="0" t="0"/>
          <a:stretch/>
        </p:blipFill>
        <p:spPr>
          <a:xfrm>
            <a:off x="7740352" y="195486"/>
            <a:ext cx="1237230" cy="1441951"/>
          </a:xfrm>
          <a:prstGeom prst="rect">
            <a:avLst/>
          </a:prstGeom>
          <a:noFill/>
          <a:ln>
            <a:noFill/>
          </a:ln>
        </p:spPr>
      </p:pic>
      <p:sp>
        <p:nvSpPr>
          <p:cNvPr id="234" name="Google Shape;234;p29"/>
          <p:cNvSpPr txBox="1"/>
          <p:nvPr/>
        </p:nvSpPr>
        <p:spPr>
          <a:xfrm>
            <a:off x="74025" y="2537250"/>
            <a:ext cx="4178100" cy="304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i-FI" sz="2600">
                <a:solidFill>
                  <a:schemeClr val="lt1"/>
                </a:solidFill>
                <a:latin typeface="Calibri"/>
                <a:ea typeface="Calibri"/>
                <a:cs typeface="Calibri"/>
                <a:sym typeface="Calibri"/>
              </a:rPr>
              <a:t>Our solution uses thermal, optical, radar data and in the future from hyperspectral  satellite</a:t>
            </a:r>
            <a:endParaRPr b="1" sz="2600">
              <a:solidFill>
                <a:schemeClr val="lt1"/>
              </a:solidFill>
              <a:latin typeface="Calibri"/>
              <a:ea typeface="Calibri"/>
              <a:cs typeface="Calibri"/>
              <a:sym typeface="Calibri"/>
            </a:endParaRPr>
          </a:p>
          <a:p>
            <a:pPr indent="0" lvl="0" marL="0" rtl="0" algn="l">
              <a:spcBef>
                <a:spcPts val="0"/>
              </a:spcBef>
              <a:spcAft>
                <a:spcPts val="0"/>
              </a:spcAft>
              <a:buNone/>
            </a:pPr>
            <a:r>
              <a:t/>
            </a:r>
            <a:endParaRPr sz="2600">
              <a:solidFill>
                <a:schemeClr val="lt1"/>
              </a:solidFill>
              <a:latin typeface="Calibri"/>
              <a:ea typeface="Calibri"/>
              <a:cs typeface="Calibri"/>
              <a:sym typeface="Calibri"/>
            </a:endParaRPr>
          </a:p>
          <a:p>
            <a:pPr indent="0" lvl="0" marL="0" rtl="0" algn="l">
              <a:spcBef>
                <a:spcPts val="0"/>
              </a:spcBef>
              <a:spcAft>
                <a:spcPts val="0"/>
              </a:spcAft>
              <a:buNone/>
            </a:pPr>
            <a:r>
              <a:t/>
            </a:r>
            <a:endParaRPr sz="2600">
              <a:solidFill>
                <a:schemeClr val="lt1"/>
              </a:solidFill>
              <a:latin typeface="Calibri"/>
              <a:ea typeface="Calibri"/>
              <a:cs typeface="Calibri"/>
              <a:sym typeface="Calibri"/>
            </a:endParaRPr>
          </a:p>
        </p:txBody>
      </p:sp>
      <p:sp>
        <p:nvSpPr>
          <p:cNvPr id="235" name="Google Shape;235;p29"/>
          <p:cNvSpPr/>
          <p:nvPr/>
        </p:nvSpPr>
        <p:spPr>
          <a:xfrm>
            <a:off x="846025" y="98075"/>
            <a:ext cx="2429100" cy="2367000"/>
          </a:xfrm>
          <a:prstGeom prst="ellipse">
            <a:avLst/>
          </a:prstGeom>
          <a:solidFill>
            <a:srgbClr val="EE6907">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6" name="Google Shape;236;p29"/>
          <p:cNvSpPr txBox="1"/>
          <p:nvPr/>
        </p:nvSpPr>
        <p:spPr>
          <a:xfrm>
            <a:off x="559050" y="756800"/>
            <a:ext cx="3091800" cy="768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Solution </a:t>
            </a:r>
            <a:endParaRPr>
              <a:solidFill>
                <a:schemeClr val="dk1"/>
              </a:solidFill>
            </a:endParaRPr>
          </a:p>
          <a:p>
            <a:pPr indent="0" lvl="0" marL="0" rtl="0" algn="ctr">
              <a:lnSpc>
                <a:spcPct val="100000"/>
              </a:lnSpc>
              <a:spcBef>
                <a:spcPts val="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from the sky</a:t>
            </a:r>
            <a:endParaRPr b="1" sz="2800">
              <a:solidFill>
                <a:schemeClr val="lt1"/>
              </a:solidFill>
              <a:latin typeface="Calibri"/>
              <a:ea typeface="Calibri"/>
              <a:cs typeface="Calibri"/>
              <a:sym typeface="Calibri"/>
            </a:endParaRPr>
          </a:p>
        </p:txBody>
      </p:sp>
      <p:pic>
        <p:nvPicPr>
          <p:cNvPr id="237" name="Google Shape;237;p29"/>
          <p:cNvPicPr preferRelativeResize="0"/>
          <p:nvPr/>
        </p:nvPicPr>
        <p:blipFill>
          <a:blip r:embed="rId5">
            <a:alphaModFix/>
          </a:blip>
          <a:stretch>
            <a:fillRect/>
          </a:stretch>
        </p:blipFill>
        <p:spPr>
          <a:xfrm>
            <a:off x="3717525" y="1038225"/>
            <a:ext cx="4939126" cy="3159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30"/>
          <p:cNvSpPr/>
          <p:nvPr/>
        </p:nvSpPr>
        <p:spPr>
          <a:xfrm>
            <a:off x="0" y="-1"/>
            <a:ext cx="9144000" cy="4492800"/>
          </a:xfrm>
          <a:prstGeom prst="rect">
            <a:avLst/>
          </a:prstGeom>
          <a:gradFill>
            <a:gsLst>
              <a:gs pos="0">
                <a:schemeClr val="accent2"/>
              </a:gs>
              <a:gs pos="30000">
                <a:srgbClr val="03AB9F">
                  <a:alpha val="60000"/>
                </a:srgbClr>
              </a:gs>
              <a:gs pos="80000">
                <a:srgbClr val="EE6907">
                  <a:alpha val="40000"/>
                </a:srgbClr>
              </a:gs>
              <a:gs pos="100000">
                <a:srgbClr val="EE6907">
                  <a:alpha val="69803"/>
                </a:srgbClr>
              </a:gs>
            </a:gsLst>
            <a:lin ang="360000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4" name="Google Shape;244;p30"/>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fi-FI"/>
              <a:t>Neutral face emoji :|</a:t>
            </a:r>
            <a:endParaRPr/>
          </a:p>
        </p:txBody>
      </p:sp>
      <p:sp>
        <p:nvSpPr>
          <p:cNvPr id="245" name="Google Shape;245;p30"/>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246" name="Google Shape;246;p30"/>
          <p:cNvPicPr preferRelativeResize="0"/>
          <p:nvPr/>
        </p:nvPicPr>
        <p:blipFill rotWithShape="1">
          <a:blip r:embed="rId4">
            <a:alphaModFix/>
          </a:blip>
          <a:srcRect b="0" l="0" r="0" t="0"/>
          <a:stretch/>
        </p:blipFill>
        <p:spPr>
          <a:xfrm>
            <a:off x="7740352" y="195486"/>
            <a:ext cx="1237230" cy="1441951"/>
          </a:xfrm>
          <a:prstGeom prst="rect">
            <a:avLst/>
          </a:prstGeom>
          <a:noFill/>
          <a:ln>
            <a:noFill/>
          </a:ln>
        </p:spPr>
      </p:pic>
      <p:sp>
        <p:nvSpPr>
          <p:cNvPr id="247" name="Google Shape;247;p30"/>
          <p:cNvSpPr/>
          <p:nvPr/>
        </p:nvSpPr>
        <p:spPr>
          <a:xfrm>
            <a:off x="1512075" y="904750"/>
            <a:ext cx="2429100" cy="2367000"/>
          </a:xfrm>
          <a:prstGeom prst="ellipse">
            <a:avLst/>
          </a:prstGeom>
          <a:solidFill>
            <a:srgbClr val="EE6907">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8" name="Google Shape;248;p30"/>
          <p:cNvSpPr txBox="1"/>
          <p:nvPr/>
        </p:nvSpPr>
        <p:spPr>
          <a:xfrm>
            <a:off x="1180475" y="1525875"/>
            <a:ext cx="3091800" cy="768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Solution </a:t>
            </a:r>
            <a:endParaRPr>
              <a:solidFill>
                <a:schemeClr val="dk1"/>
              </a:solidFill>
            </a:endParaRPr>
          </a:p>
          <a:p>
            <a:pPr indent="0" lvl="0" marL="0" rtl="0" algn="ctr">
              <a:lnSpc>
                <a:spcPct val="100000"/>
              </a:lnSpc>
              <a:spcBef>
                <a:spcPts val="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from the sky</a:t>
            </a:r>
            <a:endParaRPr b="1" sz="2800">
              <a:solidFill>
                <a:schemeClr val="lt1"/>
              </a:solidFill>
              <a:latin typeface="Calibri"/>
              <a:ea typeface="Calibri"/>
              <a:cs typeface="Calibri"/>
              <a:sym typeface="Calibri"/>
            </a:endParaRPr>
          </a:p>
        </p:txBody>
      </p:sp>
      <p:sp>
        <p:nvSpPr>
          <p:cNvPr id="249" name="Google Shape;249;p30"/>
          <p:cNvSpPr txBox="1"/>
          <p:nvPr/>
        </p:nvSpPr>
        <p:spPr>
          <a:xfrm>
            <a:off x="4399850" y="1103075"/>
            <a:ext cx="3730500" cy="304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i-FI" sz="2800">
                <a:solidFill>
                  <a:schemeClr val="lt1"/>
                </a:solidFill>
                <a:latin typeface="Calibri"/>
                <a:ea typeface="Calibri"/>
                <a:cs typeface="Calibri"/>
                <a:sym typeface="Calibri"/>
              </a:rPr>
              <a:t>Our solution uses thermal, optical, radar data and in the future from hyperspectral  satellite</a:t>
            </a:r>
            <a:endParaRPr b="1" sz="2800">
              <a:solidFill>
                <a:schemeClr val="lt1"/>
              </a:solidFill>
              <a:latin typeface="Calibri"/>
              <a:ea typeface="Calibri"/>
              <a:cs typeface="Calibri"/>
              <a:sym typeface="Calibri"/>
            </a:endParaRPr>
          </a:p>
          <a:p>
            <a:pPr indent="0" lvl="0" marL="0" rtl="0" algn="l">
              <a:spcBef>
                <a:spcPts val="0"/>
              </a:spcBef>
              <a:spcAft>
                <a:spcPts val="0"/>
              </a:spcAft>
              <a:buNone/>
            </a:pPr>
            <a:r>
              <a:t/>
            </a:r>
            <a:endParaRPr sz="2400">
              <a:solidFill>
                <a:schemeClr val="lt1"/>
              </a:solidFill>
              <a:latin typeface="Calibri"/>
              <a:ea typeface="Calibri"/>
              <a:cs typeface="Calibri"/>
              <a:sym typeface="Calibri"/>
            </a:endParaRPr>
          </a:p>
          <a:p>
            <a:pPr indent="0" lvl="0" marL="0" rtl="0" algn="l">
              <a:spcBef>
                <a:spcPts val="0"/>
              </a:spcBef>
              <a:spcAft>
                <a:spcPts val="0"/>
              </a:spcAft>
              <a:buNone/>
            </a:pPr>
            <a:r>
              <a:t/>
            </a:r>
            <a:endParaRPr sz="2400">
              <a:solidFill>
                <a:schemeClr val="lt1"/>
              </a:solidFill>
              <a:latin typeface="Calibri"/>
              <a:ea typeface="Calibri"/>
              <a:cs typeface="Calibri"/>
              <a:sym typeface="Calibri"/>
            </a:endParaRPr>
          </a:p>
        </p:txBody>
      </p:sp>
      <p:pic>
        <p:nvPicPr>
          <p:cNvPr id="250" name="Google Shape;250;p30"/>
          <p:cNvPicPr preferRelativeResize="0"/>
          <p:nvPr/>
        </p:nvPicPr>
        <p:blipFill rotWithShape="1">
          <a:blip r:embed="rId5">
            <a:alphaModFix/>
          </a:blip>
          <a:srcRect b="0" l="9288" r="0" t="36252"/>
          <a:stretch/>
        </p:blipFill>
        <p:spPr>
          <a:xfrm>
            <a:off x="0" y="0"/>
            <a:ext cx="9143999" cy="3385125"/>
          </a:xfrm>
          <a:prstGeom prst="rect">
            <a:avLst/>
          </a:prstGeom>
          <a:noFill/>
          <a:ln>
            <a:noFill/>
          </a:ln>
        </p:spPr>
      </p:pic>
      <p:pic>
        <p:nvPicPr>
          <p:cNvPr id="251" name="Google Shape;251;p30"/>
          <p:cNvPicPr preferRelativeResize="0"/>
          <p:nvPr/>
        </p:nvPicPr>
        <p:blipFill>
          <a:blip r:embed="rId6">
            <a:alphaModFix/>
          </a:blip>
          <a:stretch>
            <a:fillRect/>
          </a:stretch>
        </p:blipFill>
        <p:spPr>
          <a:xfrm>
            <a:off x="5752675" y="3045000"/>
            <a:ext cx="3390900" cy="1447800"/>
          </a:xfrm>
          <a:prstGeom prst="rect">
            <a:avLst/>
          </a:prstGeom>
          <a:noFill/>
          <a:ln>
            <a:noFill/>
          </a:ln>
        </p:spPr>
      </p:pic>
      <p:pic>
        <p:nvPicPr>
          <p:cNvPr id="252" name="Google Shape;252;p30"/>
          <p:cNvPicPr preferRelativeResize="0"/>
          <p:nvPr/>
        </p:nvPicPr>
        <p:blipFill>
          <a:blip r:embed="rId6">
            <a:alphaModFix/>
          </a:blip>
          <a:stretch>
            <a:fillRect/>
          </a:stretch>
        </p:blipFill>
        <p:spPr>
          <a:xfrm>
            <a:off x="2399875" y="3045000"/>
            <a:ext cx="3390900" cy="1447800"/>
          </a:xfrm>
          <a:prstGeom prst="rect">
            <a:avLst/>
          </a:prstGeom>
          <a:noFill/>
          <a:ln>
            <a:noFill/>
          </a:ln>
        </p:spPr>
      </p:pic>
      <p:pic>
        <p:nvPicPr>
          <p:cNvPr id="253" name="Google Shape;253;p30"/>
          <p:cNvPicPr preferRelativeResize="0"/>
          <p:nvPr/>
        </p:nvPicPr>
        <p:blipFill>
          <a:blip r:embed="rId6">
            <a:alphaModFix/>
          </a:blip>
          <a:stretch>
            <a:fillRect/>
          </a:stretch>
        </p:blipFill>
        <p:spPr>
          <a:xfrm>
            <a:off x="-58800" y="3045000"/>
            <a:ext cx="3390900" cy="1447800"/>
          </a:xfrm>
          <a:prstGeom prst="rect">
            <a:avLst/>
          </a:prstGeom>
          <a:noFill/>
          <a:ln>
            <a:noFill/>
          </a:ln>
        </p:spPr>
      </p:pic>
      <p:pic>
        <p:nvPicPr>
          <p:cNvPr id="254" name="Google Shape;254;p30"/>
          <p:cNvPicPr preferRelativeResize="0"/>
          <p:nvPr/>
        </p:nvPicPr>
        <p:blipFill>
          <a:blip r:embed="rId7">
            <a:alphaModFix/>
          </a:blip>
          <a:stretch>
            <a:fillRect/>
          </a:stretch>
        </p:blipFill>
        <p:spPr>
          <a:xfrm>
            <a:off x="2674850" y="74437"/>
            <a:ext cx="2684297" cy="4343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31"/>
          <p:cNvSpPr/>
          <p:nvPr/>
        </p:nvSpPr>
        <p:spPr>
          <a:xfrm>
            <a:off x="0" y="-1"/>
            <a:ext cx="9144000" cy="4492800"/>
          </a:xfrm>
          <a:prstGeom prst="rect">
            <a:avLst/>
          </a:prstGeom>
          <a:gradFill>
            <a:gsLst>
              <a:gs pos="0">
                <a:schemeClr val="accent2"/>
              </a:gs>
              <a:gs pos="30000">
                <a:srgbClr val="03AB9F">
                  <a:alpha val="60000"/>
                </a:srgbClr>
              </a:gs>
              <a:gs pos="80000">
                <a:srgbClr val="EE6907">
                  <a:alpha val="40000"/>
                </a:srgbClr>
              </a:gs>
              <a:gs pos="100000">
                <a:srgbClr val="EE6907">
                  <a:alpha val="69803"/>
                </a:srgbClr>
              </a:gs>
            </a:gsLst>
            <a:lin ang="360000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1" name="Google Shape;261;p31"/>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fi-FI"/>
              <a:t>Neutral face emoji </a:t>
            </a:r>
            <a:r>
              <a:rPr lang="fi-FI"/>
              <a:t>:|</a:t>
            </a:r>
            <a:endParaRPr/>
          </a:p>
        </p:txBody>
      </p:sp>
      <p:sp>
        <p:nvSpPr>
          <p:cNvPr id="262" name="Google Shape;262;p31"/>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263" name="Google Shape;263;p31"/>
          <p:cNvPicPr preferRelativeResize="0"/>
          <p:nvPr/>
        </p:nvPicPr>
        <p:blipFill rotWithShape="1">
          <a:blip r:embed="rId4">
            <a:alphaModFix/>
          </a:blip>
          <a:srcRect b="0" l="0" r="0" t="0"/>
          <a:stretch/>
        </p:blipFill>
        <p:spPr>
          <a:xfrm>
            <a:off x="7740352" y="195486"/>
            <a:ext cx="1237230" cy="1441951"/>
          </a:xfrm>
          <a:prstGeom prst="rect">
            <a:avLst/>
          </a:prstGeom>
          <a:noFill/>
          <a:ln>
            <a:noFill/>
          </a:ln>
        </p:spPr>
      </p:pic>
      <p:sp>
        <p:nvSpPr>
          <p:cNvPr id="264" name="Google Shape;264;p31"/>
          <p:cNvSpPr/>
          <p:nvPr/>
        </p:nvSpPr>
        <p:spPr>
          <a:xfrm>
            <a:off x="823975" y="845550"/>
            <a:ext cx="2429100" cy="2367000"/>
          </a:xfrm>
          <a:prstGeom prst="ellipse">
            <a:avLst/>
          </a:prstGeom>
          <a:solidFill>
            <a:srgbClr val="EE6907">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5" name="Google Shape;265;p31"/>
          <p:cNvSpPr txBox="1"/>
          <p:nvPr/>
        </p:nvSpPr>
        <p:spPr>
          <a:xfrm>
            <a:off x="823975" y="1511625"/>
            <a:ext cx="2429100" cy="66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2600"/>
              <a:buFont typeface="Calibri"/>
              <a:buNone/>
            </a:pPr>
            <a:r>
              <a:rPr b="1" lang="fi-FI" sz="2800">
                <a:solidFill>
                  <a:schemeClr val="lt1"/>
                </a:solidFill>
                <a:latin typeface="Calibri"/>
                <a:ea typeface="Calibri"/>
                <a:cs typeface="Calibri"/>
                <a:sym typeface="Calibri"/>
              </a:rPr>
              <a:t>Cleanup challenge</a:t>
            </a:r>
            <a:endParaRPr b="1" sz="2800">
              <a:solidFill>
                <a:schemeClr val="lt1"/>
              </a:solidFill>
              <a:latin typeface="Calibri"/>
              <a:ea typeface="Calibri"/>
              <a:cs typeface="Calibri"/>
              <a:sym typeface="Calibri"/>
            </a:endParaRPr>
          </a:p>
          <a:p>
            <a:pPr indent="0" lvl="0" marL="0" marR="0" rtl="0" algn="ctr">
              <a:spcBef>
                <a:spcPts val="560"/>
              </a:spcBef>
              <a:spcAft>
                <a:spcPts val="0"/>
              </a:spcAft>
              <a:buClr>
                <a:srgbClr val="009AA6"/>
              </a:buClr>
              <a:buSzPts val="2800"/>
              <a:buFont typeface="Noto Sans Symbols"/>
              <a:buNone/>
            </a:pPr>
            <a:r>
              <a:t/>
            </a:r>
            <a:endParaRPr b="1" sz="2800">
              <a:solidFill>
                <a:schemeClr val="lt1"/>
              </a:solidFill>
              <a:latin typeface="Calibri"/>
              <a:ea typeface="Calibri"/>
              <a:cs typeface="Calibri"/>
              <a:sym typeface="Calibri"/>
            </a:endParaRPr>
          </a:p>
        </p:txBody>
      </p:sp>
      <p:pic>
        <p:nvPicPr>
          <p:cNvPr id="266" name="Google Shape;266;p31"/>
          <p:cNvPicPr preferRelativeResize="0"/>
          <p:nvPr/>
        </p:nvPicPr>
        <p:blipFill rotWithShape="1">
          <a:blip r:embed="rId5">
            <a:alphaModFix/>
          </a:blip>
          <a:srcRect b="20209" l="17588" r="18312" t="15552"/>
          <a:stretch/>
        </p:blipFill>
        <p:spPr>
          <a:xfrm>
            <a:off x="3452850" y="-86375"/>
            <a:ext cx="4417576" cy="44274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32"/>
          <p:cNvSpPr/>
          <p:nvPr/>
        </p:nvSpPr>
        <p:spPr>
          <a:xfrm>
            <a:off x="0" y="-1"/>
            <a:ext cx="9144000" cy="4492800"/>
          </a:xfrm>
          <a:prstGeom prst="rect">
            <a:avLst/>
          </a:prstGeom>
          <a:gradFill>
            <a:gsLst>
              <a:gs pos="0">
                <a:schemeClr val="accent2"/>
              </a:gs>
              <a:gs pos="30000">
                <a:srgbClr val="03AB9F">
                  <a:alpha val="60000"/>
                </a:srgbClr>
              </a:gs>
              <a:gs pos="80000">
                <a:srgbClr val="EE6907">
                  <a:alpha val="40000"/>
                </a:srgbClr>
              </a:gs>
              <a:gs pos="100000">
                <a:srgbClr val="EE6907">
                  <a:alpha val="69803"/>
                </a:srgbClr>
              </a:gs>
            </a:gsLst>
            <a:lin ang="360000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3" name="Google Shape;273;p32"/>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Font typeface="Arial"/>
              <a:buNone/>
            </a:pPr>
            <a:r>
              <a:rPr lang="fi-FI"/>
              <a:t>Neutral face emoji :|</a:t>
            </a:r>
            <a:endParaRPr/>
          </a:p>
        </p:txBody>
      </p:sp>
      <p:sp>
        <p:nvSpPr>
          <p:cNvPr id="274" name="Google Shape;274;p32"/>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275" name="Google Shape;275;p32"/>
          <p:cNvPicPr preferRelativeResize="0"/>
          <p:nvPr/>
        </p:nvPicPr>
        <p:blipFill rotWithShape="1">
          <a:blip r:embed="rId4">
            <a:alphaModFix/>
          </a:blip>
          <a:srcRect b="0" l="0" r="0" t="0"/>
          <a:stretch/>
        </p:blipFill>
        <p:spPr>
          <a:xfrm>
            <a:off x="7740352" y="195486"/>
            <a:ext cx="1237230" cy="1441951"/>
          </a:xfrm>
          <a:prstGeom prst="rect">
            <a:avLst/>
          </a:prstGeom>
          <a:noFill/>
          <a:ln>
            <a:noFill/>
          </a:ln>
        </p:spPr>
      </p:pic>
      <p:sp>
        <p:nvSpPr>
          <p:cNvPr id="276" name="Google Shape;276;p32"/>
          <p:cNvSpPr/>
          <p:nvPr/>
        </p:nvSpPr>
        <p:spPr>
          <a:xfrm>
            <a:off x="1512075" y="904750"/>
            <a:ext cx="2429100" cy="2367000"/>
          </a:xfrm>
          <a:prstGeom prst="ellipse">
            <a:avLst/>
          </a:prstGeom>
          <a:solidFill>
            <a:srgbClr val="EE6907">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7" name="Google Shape;277;p32"/>
          <p:cNvSpPr txBox="1"/>
          <p:nvPr/>
        </p:nvSpPr>
        <p:spPr>
          <a:xfrm>
            <a:off x="1604925" y="1402400"/>
            <a:ext cx="2243400" cy="66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2600"/>
              <a:buFont typeface="Calibri"/>
              <a:buNone/>
            </a:pPr>
            <a:r>
              <a:rPr b="1" lang="fi-FI" sz="2800">
                <a:solidFill>
                  <a:schemeClr val="lt1"/>
                </a:solidFill>
                <a:latin typeface="Calibri"/>
                <a:ea typeface="Calibri"/>
                <a:cs typeface="Calibri"/>
                <a:sym typeface="Calibri"/>
              </a:rPr>
              <a:t>Advantages </a:t>
            </a:r>
            <a:endParaRPr b="1" sz="2800">
              <a:solidFill>
                <a:schemeClr val="lt1"/>
              </a:solidFill>
              <a:latin typeface="Calibri"/>
              <a:ea typeface="Calibri"/>
              <a:cs typeface="Calibri"/>
              <a:sym typeface="Calibri"/>
            </a:endParaRPr>
          </a:p>
          <a:p>
            <a:pPr indent="0" lvl="0" marL="0" rtl="0" algn="ctr">
              <a:spcBef>
                <a:spcPts val="0"/>
              </a:spcBef>
              <a:spcAft>
                <a:spcPts val="0"/>
              </a:spcAft>
              <a:buClr>
                <a:schemeClr val="dk2"/>
              </a:buClr>
              <a:buSzPts val="2600"/>
              <a:buFont typeface="Calibri"/>
              <a:buNone/>
            </a:pPr>
            <a:r>
              <a:rPr b="1" lang="fi-FI" sz="2800">
                <a:solidFill>
                  <a:schemeClr val="lt1"/>
                </a:solidFill>
                <a:latin typeface="Calibri"/>
                <a:ea typeface="Calibri"/>
                <a:cs typeface="Calibri"/>
                <a:sym typeface="Calibri"/>
              </a:rPr>
              <a:t>of our solution</a:t>
            </a:r>
            <a:endParaRPr b="1" sz="2800">
              <a:solidFill>
                <a:schemeClr val="lt1"/>
              </a:solidFill>
              <a:latin typeface="Calibri"/>
              <a:ea typeface="Calibri"/>
              <a:cs typeface="Calibri"/>
              <a:sym typeface="Calibri"/>
            </a:endParaRPr>
          </a:p>
          <a:p>
            <a:pPr indent="0" lvl="0" marL="0" marR="0" rtl="0" algn="ctr">
              <a:spcBef>
                <a:spcPts val="560"/>
              </a:spcBef>
              <a:spcAft>
                <a:spcPts val="0"/>
              </a:spcAft>
              <a:buClr>
                <a:srgbClr val="009AA6"/>
              </a:buClr>
              <a:buSzPts val="2800"/>
              <a:buFont typeface="Noto Sans Symbols"/>
              <a:buNone/>
            </a:pPr>
            <a:r>
              <a:t/>
            </a:r>
            <a:endParaRPr b="1" sz="2800">
              <a:solidFill>
                <a:schemeClr val="lt1"/>
              </a:solidFill>
              <a:latin typeface="Calibri"/>
              <a:ea typeface="Calibri"/>
              <a:cs typeface="Calibri"/>
              <a:sym typeface="Calibri"/>
            </a:endParaRPr>
          </a:p>
        </p:txBody>
      </p:sp>
      <p:sp>
        <p:nvSpPr>
          <p:cNvPr id="278" name="Google Shape;278;p32"/>
          <p:cNvSpPr txBox="1"/>
          <p:nvPr/>
        </p:nvSpPr>
        <p:spPr>
          <a:xfrm>
            <a:off x="4796475" y="1202650"/>
            <a:ext cx="4023600" cy="29466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Costs</a:t>
            </a:r>
            <a:endParaRPr b="1" sz="2600">
              <a:solidFill>
                <a:schemeClr val="lt1"/>
              </a:solidFill>
              <a:latin typeface="Calibri"/>
              <a:ea typeface="Calibri"/>
              <a:cs typeface="Calibri"/>
              <a:sym typeface="Calibri"/>
            </a:endParaRPr>
          </a:p>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Time</a:t>
            </a:r>
            <a:endParaRPr b="1" sz="2600">
              <a:solidFill>
                <a:schemeClr val="lt1"/>
              </a:solidFill>
              <a:latin typeface="Calibri"/>
              <a:ea typeface="Calibri"/>
              <a:cs typeface="Calibri"/>
              <a:sym typeface="Calibri"/>
            </a:endParaRPr>
          </a:p>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Possibility to monitor large area at once</a:t>
            </a:r>
            <a:endParaRPr b="1" sz="26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24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2400">
              <a:solidFill>
                <a:schemeClr val="lt1"/>
              </a:solidFill>
              <a:latin typeface="Calibri"/>
              <a:ea typeface="Calibri"/>
              <a:cs typeface="Calibri"/>
              <a:sym typeface="Calibri"/>
            </a:endParaRPr>
          </a:p>
          <a:p>
            <a:pPr indent="0" lvl="0" marL="0" rtl="0" algn="l">
              <a:spcBef>
                <a:spcPts val="0"/>
              </a:spcBef>
              <a:spcAft>
                <a:spcPts val="0"/>
              </a:spcAft>
              <a:buNone/>
            </a:pPr>
            <a:r>
              <a:t/>
            </a:r>
            <a:endParaRPr b="1" sz="26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83" name="Shape 283"/>
        <p:cNvGrpSpPr/>
        <p:nvPr/>
      </p:nvGrpSpPr>
      <p:grpSpPr>
        <a:xfrm>
          <a:off x="0" y="0"/>
          <a:ext cx="0" cy="0"/>
          <a:chOff x="0" y="0"/>
          <a:chExt cx="0" cy="0"/>
        </a:xfrm>
      </p:grpSpPr>
      <p:sp>
        <p:nvSpPr>
          <p:cNvPr id="284" name="Google Shape;284;p33"/>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Font typeface="Arial"/>
              <a:buNone/>
            </a:pPr>
            <a:r>
              <a:rPr lang="fi-FI"/>
              <a:t>Neutral face emoji :|</a:t>
            </a:r>
            <a:endParaRPr/>
          </a:p>
        </p:txBody>
      </p:sp>
      <p:sp>
        <p:nvSpPr>
          <p:cNvPr id="285" name="Google Shape;285;p33"/>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sp>
        <p:nvSpPr>
          <p:cNvPr id="286" name="Google Shape;286;p33"/>
          <p:cNvSpPr txBox="1"/>
          <p:nvPr/>
        </p:nvSpPr>
        <p:spPr>
          <a:xfrm>
            <a:off x="-1013375" y="194525"/>
            <a:ext cx="4997700" cy="712800"/>
          </a:xfrm>
          <a:prstGeom prst="rect">
            <a:avLst/>
          </a:prstGeom>
          <a:noFill/>
          <a:ln>
            <a:noFill/>
          </a:ln>
        </p:spPr>
        <p:txBody>
          <a:bodyPr anchorCtr="0" anchor="t" bIns="45700" lIns="91425" spcFirstLastPara="1" rIns="91425" wrap="square" tIns="45700">
            <a:noAutofit/>
          </a:bodyPr>
          <a:lstStyle/>
          <a:p>
            <a:pPr indent="0" lvl="0" marL="0" marR="0" rtl="0" algn="ctr">
              <a:spcBef>
                <a:spcPts val="560"/>
              </a:spcBef>
              <a:spcAft>
                <a:spcPts val="0"/>
              </a:spcAft>
              <a:buClr>
                <a:srgbClr val="009AA6"/>
              </a:buClr>
              <a:buSzPts val="2800"/>
              <a:buFont typeface="Noto Sans Symbols"/>
              <a:buNone/>
            </a:pPr>
            <a:r>
              <a:rPr b="1" lang="fi-FI" sz="2800">
                <a:latin typeface="Calibri"/>
                <a:ea typeface="Calibri"/>
                <a:cs typeface="Calibri"/>
                <a:sym typeface="Calibri"/>
              </a:rPr>
              <a:t>SWOT analysis</a:t>
            </a:r>
            <a:endParaRPr b="1" i="0" sz="2800" u="none" cap="none" strike="noStrike">
              <a:latin typeface="Calibri"/>
              <a:ea typeface="Calibri"/>
              <a:cs typeface="Calibri"/>
              <a:sym typeface="Calibri"/>
            </a:endParaRPr>
          </a:p>
        </p:txBody>
      </p:sp>
      <p:pic>
        <p:nvPicPr>
          <p:cNvPr id="287" name="Google Shape;287;p33"/>
          <p:cNvPicPr preferRelativeResize="0"/>
          <p:nvPr/>
        </p:nvPicPr>
        <p:blipFill>
          <a:blip r:embed="rId3">
            <a:alphaModFix/>
          </a:blip>
          <a:stretch>
            <a:fillRect/>
          </a:stretch>
        </p:blipFill>
        <p:spPr>
          <a:xfrm>
            <a:off x="1398750" y="732050"/>
            <a:ext cx="5646726" cy="3730025"/>
          </a:xfrm>
          <a:prstGeom prst="rect">
            <a:avLst/>
          </a:prstGeom>
          <a:noFill/>
          <a:ln>
            <a:noFill/>
          </a:ln>
        </p:spPr>
      </p:pic>
      <p:sp>
        <p:nvSpPr>
          <p:cNvPr id="288" name="Google Shape;288;p33"/>
          <p:cNvSpPr txBox="1"/>
          <p:nvPr/>
        </p:nvSpPr>
        <p:spPr>
          <a:xfrm>
            <a:off x="1491200" y="877575"/>
            <a:ext cx="1935300" cy="12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FI" sz="1300">
                <a:latin typeface="Calibri"/>
                <a:ea typeface="Calibri"/>
                <a:cs typeface="Calibri"/>
                <a:sym typeface="Calibri"/>
              </a:rPr>
              <a:t>- Multidisciplinary team</a:t>
            </a:r>
            <a:endParaRPr sz="1300">
              <a:latin typeface="Calibri"/>
              <a:ea typeface="Calibri"/>
              <a:cs typeface="Calibri"/>
              <a:sym typeface="Calibri"/>
            </a:endParaRPr>
          </a:p>
          <a:p>
            <a:pPr indent="0" lvl="0" marL="0" rtl="0" algn="l">
              <a:spcBef>
                <a:spcPts val="0"/>
              </a:spcBef>
              <a:spcAft>
                <a:spcPts val="0"/>
              </a:spcAft>
              <a:buNone/>
            </a:pPr>
            <a:r>
              <a:rPr lang="fi-FI" sz="1300">
                <a:latin typeface="Calibri"/>
                <a:ea typeface="Calibri"/>
                <a:cs typeface="Calibri"/>
                <a:sym typeface="Calibri"/>
              </a:rPr>
              <a:t>- Huge automation</a:t>
            </a:r>
            <a:endParaRPr sz="1300">
              <a:latin typeface="Calibri"/>
              <a:ea typeface="Calibri"/>
              <a:cs typeface="Calibri"/>
              <a:sym typeface="Calibri"/>
            </a:endParaRPr>
          </a:p>
          <a:p>
            <a:pPr indent="0" lvl="0" marL="0" rtl="0" algn="l">
              <a:spcBef>
                <a:spcPts val="0"/>
              </a:spcBef>
              <a:spcAft>
                <a:spcPts val="0"/>
              </a:spcAft>
              <a:buNone/>
            </a:pPr>
            <a:r>
              <a:rPr lang="fi-FI" sz="1300">
                <a:latin typeface="Calibri"/>
                <a:ea typeface="Calibri"/>
                <a:cs typeface="Calibri"/>
                <a:sym typeface="Calibri"/>
              </a:rPr>
              <a:t>- Other systems integration</a:t>
            </a:r>
            <a:endParaRPr sz="1300">
              <a:latin typeface="Calibri"/>
              <a:ea typeface="Calibri"/>
              <a:cs typeface="Calibri"/>
              <a:sym typeface="Calibri"/>
            </a:endParaRPr>
          </a:p>
        </p:txBody>
      </p:sp>
      <p:sp>
        <p:nvSpPr>
          <p:cNvPr id="289" name="Google Shape;289;p33"/>
          <p:cNvSpPr txBox="1"/>
          <p:nvPr/>
        </p:nvSpPr>
        <p:spPr>
          <a:xfrm>
            <a:off x="1528250" y="3312425"/>
            <a:ext cx="1861200" cy="9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FI">
                <a:latin typeface="Calibri"/>
                <a:ea typeface="Calibri"/>
                <a:cs typeface="Calibri"/>
                <a:sym typeface="Calibri"/>
              </a:rPr>
              <a:t>- </a:t>
            </a:r>
            <a:r>
              <a:rPr lang="fi-FI">
                <a:latin typeface="Calibri"/>
                <a:ea typeface="Calibri"/>
                <a:cs typeface="Calibri"/>
                <a:sym typeface="Calibri"/>
              </a:rPr>
              <a:t>Global problem</a:t>
            </a:r>
            <a:endParaRPr>
              <a:latin typeface="Calibri"/>
              <a:ea typeface="Calibri"/>
              <a:cs typeface="Calibri"/>
              <a:sym typeface="Calibri"/>
            </a:endParaRPr>
          </a:p>
          <a:p>
            <a:pPr indent="0" lvl="0" marL="0" rtl="0" algn="l">
              <a:spcBef>
                <a:spcPts val="0"/>
              </a:spcBef>
              <a:spcAft>
                <a:spcPts val="0"/>
              </a:spcAft>
              <a:buNone/>
            </a:pPr>
            <a:r>
              <a:rPr lang="fi-FI">
                <a:latin typeface="Calibri"/>
                <a:ea typeface="Calibri"/>
                <a:cs typeface="Calibri"/>
                <a:sym typeface="Calibri"/>
              </a:rPr>
              <a:t>- Data from satellites </a:t>
            </a:r>
            <a:endParaRPr>
              <a:latin typeface="Calibri"/>
              <a:ea typeface="Calibri"/>
              <a:cs typeface="Calibri"/>
              <a:sym typeface="Calibri"/>
            </a:endParaRPr>
          </a:p>
          <a:p>
            <a:pPr indent="0" lvl="0" marL="0" rtl="0" algn="l">
              <a:spcBef>
                <a:spcPts val="0"/>
              </a:spcBef>
              <a:spcAft>
                <a:spcPts val="0"/>
              </a:spcAft>
              <a:buNone/>
            </a:pPr>
            <a:r>
              <a:rPr lang="fi-FI">
                <a:latin typeface="Calibri"/>
                <a:ea typeface="Calibri"/>
                <a:cs typeface="Calibri"/>
                <a:sym typeface="Calibri"/>
              </a:rPr>
              <a:t>- International </a:t>
            </a:r>
            <a:endParaRPr>
              <a:latin typeface="Calibri"/>
              <a:ea typeface="Calibri"/>
              <a:cs typeface="Calibri"/>
              <a:sym typeface="Calibri"/>
            </a:endParaRPr>
          </a:p>
          <a:p>
            <a:pPr indent="0" lvl="0" marL="0" rtl="0" algn="l">
              <a:spcBef>
                <a:spcPts val="0"/>
              </a:spcBef>
              <a:spcAft>
                <a:spcPts val="0"/>
              </a:spcAft>
              <a:buNone/>
            </a:pPr>
            <a:r>
              <a:rPr lang="fi-FI">
                <a:latin typeface="Calibri"/>
                <a:ea typeface="Calibri"/>
                <a:cs typeface="Calibri"/>
                <a:sym typeface="Calibri"/>
              </a:rPr>
              <a:t>involvement</a:t>
            </a:r>
            <a:endParaRPr>
              <a:latin typeface="Calibri"/>
              <a:ea typeface="Calibri"/>
              <a:cs typeface="Calibri"/>
              <a:sym typeface="Calibri"/>
            </a:endParaRPr>
          </a:p>
        </p:txBody>
      </p:sp>
      <p:sp>
        <p:nvSpPr>
          <p:cNvPr id="290" name="Google Shape;290;p33"/>
          <p:cNvSpPr txBox="1"/>
          <p:nvPr/>
        </p:nvSpPr>
        <p:spPr>
          <a:xfrm>
            <a:off x="5269300" y="966375"/>
            <a:ext cx="1776300" cy="9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i-FI">
                <a:solidFill>
                  <a:schemeClr val="dk1"/>
                </a:solidFill>
                <a:latin typeface="Calibri"/>
                <a:ea typeface="Calibri"/>
                <a:cs typeface="Calibri"/>
                <a:sym typeface="Calibri"/>
              </a:rPr>
              <a:t>-Marketing</a:t>
            </a:r>
            <a:endParaRPr>
              <a:latin typeface="Calibri"/>
              <a:ea typeface="Calibri"/>
              <a:cs typeface="Calibri"/>
              <a:sym typeface="Calibri"/>
            </a:endParaRPr>
          </a:p>
          <a:p>
            <a:pPr indent="0" lvl="0" marL="0" rtl="0" algn="l">
              <a:spcBef>
                <a:spcPts val="0"/>
              </a:spcBef>
              <a:spcAft>
                <a:spcPts val="0"/>
              </a:spcAft>
              <a:buNone/>
            </a:pPr>
            <a:r>
              <a:rPr lang="fi-FI">
                <a:latin typeface="Calibri"/>
                <a:ea typeface="Calibri"/>
                <a:cs typeface="Calibri"/>
                <a:sym typeface="Calibri"/>
              </a:rPr>
              <a:t>-Data accuracy</a:t>
            </a:r>
            <a:endParaRPr>
              <a:latin typeface="Calibri"/>
              <a:ea typeface="Calibri"/>
              <a:cs typeface="Calibri"/>
              <a:sym typeface="Calibri"/>
            </a:endParaRPr>
          </a:p>
        </p:txBody>
      </p:sp>
      <p:sp>
        <p:nvSpPr>
          <p:cNvPr id="291" name="Google Shape;291;p33"/>
          <p:cNvSpPr txBox="1"/>
          <p:nvPr/>
        </p:nvSpPr>
        <p:spPr>
          <a:xfrm>
            <a:off x="5269300" y="3522175"/>
            <a:ext cx="1902000" cy="10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FI">
                <a:solidFill>
                  <a:schemeClr val="dk1"/>
                </a:solidFill>
                <a:latin typeface="Calibri"/>
                <a:ea typeface="Calibri"/>
                <a:cs typeface="Calibri"/>
                <a:sym typeface="Calibri"/>
              </a:rPr>
              <a:t>-Weak society commitment</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fi-FI">
                <a:solidFill>
                  <a:schemeClr val="dk1"/>
                </a:solidFill>
                <a:latin typeface="Calibri"/>
                <a:ea typeface="Calibri"/>
                <a:cs typeface="Calibri"/>
                <a:sym typeface="Calibri"/>
              </a:rPr>
              <a:t>-Global competition</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296" name="Shape 296"/>
        <p:cNvGrpSpPr/>
        <p:nvPr/>
      </p:nvGrpSpPr>
      <p:grpSpPr>
        <a:xfrm>
          <a:off x="0" y="0"/>
          <a:ext cx="0" cy="0"/>
          <a:chOff x="0" y="0"/>
          <a:chExt cx="0" cy="0"/>
        </a:xfrm>
      </p:grpSpPr>
      <p:sp>
        <p:nvSpPr>
          <p:cNvPr id="297" name="Google Shape;297;p34"/>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Font typeface="Arial"/>
              <a:buNone/>
            </a:pPr>
            <a:r>
              <a:rPr lang="fi-FI"/>
              <a:t>Neutral face emoji :|</a:t>
            </a:r>
            <a:endParaRPr/>
          </a:p>
        </p:txBody>
      </p:sp>
      <p:sp>
        <p:nvSpPr>
          <p:cNvPr id="298" name="Google Shape;298;p34"/>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sp>
        <p:nvSpPr>
          <p:cNvPr id="299" name="Google Shape;299;p34"/>
          <p:cNvSpPr txBox="1"/>
          <p:nvPr/>
        </p:nvSpPr>
        <p:spPr>
          <a:xfrm>
            <a:off x="1223628" y="1131590"/>
            <a:ext cx="1823976" cy="136815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800"/>
              <a:buFont typeface="Merriweather Sans ExtraBold"/>
              <a:buNone/>
            </a:pPr>
            <a:r>
              <a:rPr b="1" lang="fi-FI" sz="8800">
                <a:solidFill>
                  <a:schemeClr val="lt1"/>
                </a:solidFill>
                <a:latin typeface="Merriweather Sans ExtraBold"/>
                <a:ea typeface="Merriweather Sans ExtraBold"/>
                <a:cs typeface="Merriweather Sans ExtraBold"/>
                <a:sym typeface="Merriweather Sans ExtraBold"/>
              </a:rPr>
              <a:t>P</a:t>
            </a:r>
            <a:endParaRPr/>
          </a:p>
        </p:txBody>
      </p:sp>
      <p:sp>
        <p:nvSpPr>
          <p:cNvPr id="300" name="Google Shape;300;p34"/>
          <p:cNvSpPr txBox="1"/>
          <p:nvPr/>
        </p:nvSpPr>
        <p:spPr>
          <a:xfrm>
            <a:off x="1187625" y="2276625"/>
            <a:ext cx="1896000" cy="834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9AA6"/>
              </a:buClr>
              <a:buSzPts val="1600"/>
              <a:buFont typeface="Noto Sans Symbols"/>
              <a:buNone/>
            </a:pPr>
            <a:r>
              <a:rPr b="1" lang="fi-FI" sz="1600">
                <a:solidFill>
                  <a:schemeClr val="lt1"/>
                </a:solidFill>
                <a:latin typeface="Calibri"/>
                <a:ea typeface="Calibri"/>
                <a:cs typeface="Calibri"/>
                <a:sym typeface="Calibri"/>
              </a:rPr>
              <a:t>Project</a:t>
            </a:r>
            <a:endParaRPr b="1" sz="1600">
              <a:solidFill>
                <a:schemeClr val="lt1"/>
              </a:solidFill>
              <a:latin typeface="Calibri"/>
              <a:ea typeface="Calibri"/>
              <a:cs typeface="Calibri"/>
              <a:sym typeface="Calibri"/>
            </a:endParaRPr>
          </a:p>
          <a:p>
            <a:pPr indent="0" lvl="0" marL="0" marR="0" rtl="0" algn="ctr">
              <a:spcBef>
                <a:spcPts val="0"/>
              </a:spcBef>
              <a:spcAft>
                <a:spcPts val="0"/>
              </a:spcAft>
              <a:buClr>
                <a:srgbClr val="009AA6"/>
              </a:buClr>
              <a:buSzPts val="1600"/>
              <a:buFont typeface="Noto Sans Symbols"/>
              <a:buNone/>
            </a:pPr>
            <a:r>
              <a:rPr b="1" lang="fi-FI" sz="1600">
                <a:solidFill>
                  <a:schemeClr val="lt1"/>
                </a:solidFill>
                <a:latin typeface="Calibri"/>
                <a:ea typeface="Calibri"/>
                <a:cs typeface="Calibri"/>
                <a:sym typeface="Calibri"/>
              </a:rPr>
              <a:t>Development</a:t>
            </a:r>
            <a:endParaRPr b="1" sz="1600">
              <a:solidFill>
                <a:schemeClr val="lt1"/>
              </a:solidFill>
              <a:latin typeface="Calibri"/>
              <a:ea typeface="Calibri"/>
              <a:cs typeface="Calibri"/>
              <a:sym typeface="Calibri"/>
            </a:endParaRPr>
          </a:p>
          <a:p>
            <a:pPr indent="0" lvl="0" marL="0" marR="0" rtl="0" algn="ctr">
              <a:spcBef>
                <a:spcPts val="0"/>
              </a:spcBef>
              <a:spcAft>
                <a:spcPts val="0"/>
              </a:spcAft>
              <a:buClr>
                <a:srgbClr val="009AA6"/>
              </a:buClr>
              <a:buSzPts val="1600"/>
              <a:buFont typeface="Noto Sans Symbols"/>
              <a:buNone/>
            </a:pPr>
            <a:r>
              <a:rPr b="1" lang="fi-FI" sz="1600">
                <a:solidFill>
                  <a:schemeClr val="lt1"/>
                </a:solidFill>
                <a:latin typeface="Calibri"/>
                <a:ea typeface="Calibri"/>
                <a:cs typeface="Calibri"/>
                <a:sym typeface="Calibri"/>
              </a:rPr>
              <a:t>Infrastructure</a:t>
            </a:r>
            <a:endParaRPr b="1" sz="1600">
              <a:solidFill>
                <a:schemeClr val="lt1"/>
              </a:solidFill>
              <a:latin typeface="Calibri"/>
              <a:ea typeface="Calibri"/>
              <a:cs typeface="Calibri"/>
              <a:sym typeface="Calibri"/>
            </a:endParaRPr>
          </a:p>
        </p:txBody>
      </p:sp>
      <p:sp>
        <p:nvSpPr>
          <p:cNvPr id="301" name="Google Shape;301;p34"/>
          <p:cNvSpPr txBox="1"/>
          <p:nvPr/>
        </p:nvSpPr>
        <p:spPr>
          <a:xfrm>
            <a:off x="3707904" y="1131590"/>
            <a:ext cx="1823976" cy="136815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800"/>
              <a:buFont typeface="Merriweather Sans ExtraBold"/>
              <a:buNone/>
            </a:pPr>
            <a:r>
              <a:rPr b="1" lang="fi-FI" sz="8800">
                <a:solidFill>
                  <a:schemeClr val="lt1"/>
                </a:solidFill>
                <a:latin typeface="Merriweather Sans ExtraBold"/>
                <a:ea typeface="Merriweather Sans ExtraBold"/>
                <a:cs typeface="Merriweather Sans ExtraBold"/>
                <a:sym typeface="Merriweather Sans ExtraBold"/>
              </a:rPr>
              <a:t>M</a:t>
            </a:r>
            <a:endParaRPr/>
          </a:p>
        </p:txBody>
      </p:sp>
      <p:sp>
        <p:nvSpPr>
          <p:cNvPr id="302" name="Google Shape;302;p34"/>
          <p:cNvSpPr txBox="1"/>
          <p:nvPr/>
        </p:nvSpPr>
        <p:spPr>
          <a:xfrm>
            <a:off x="3671900" y="2499742"/>
            <a:ext cx="1895984" cy="64807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9AA6"/>
              </a:buClr>
              <a:buSzPts val="1600"/>
              <a:buFont typeface="Noto Sans Symbols"/>
              <a:buNone/>
            </a:pPr>
            <a:r>
              <a:rPr b="1" lang="fi-FI" sz="1600">
                <a:solidFill>
                  <a:schemeClr val="lt1"/>
                </a:solidFill>
                <a:latin typeface="Calibri"/>
                <a:ea typeface="Calibri"/>
                <a:cs typeface="Calibri"/>
                <a:sym typeface="Calibri"/>
              </a:rPr>
              <a:t>Marketing</a:t>
            </a:r>
            <a:endParaRPr b="1" sz="1600">
              <a:solidFill>
                <a:schemeClr val="lt1"/>
              </a:solidFill>
              <a:latin typeface="Calibri"/>
              <a:ea typeface="Calibri"/>
              <a:cs typeface="Calibri"/>
              <a:sym typeface="Calibri"/>
            </a:endParaRPr>
          </a:p>
          <a:p>
            <a:pPr indent="0" lvl="0" marL="0" marR="0" rtl="0" algn="ctr">
              <a:spcBef>
                <a:spcPts val="0"/>
              </a:spcBef>
              <a:spcAft>
                <a:spcPts val="0"/>
              </a:spcAft>
              <a:buClr>
                <a:srgbClr val="009AA6"/>
              </a:buClr>
              <a:buSzPts val="1600"/>
              <a:buFont typeface="Noto Sans Symbols"/>
              <a:buNone/>
            </a:pPr>
            <a:r>
              <a:rPr b="1" lang="fi-FI" sz="1600">
                <a:solidFill>
                  <a:schemeClr val="lt1"/>
                </a:solidFill>
                <a:latin typeface="Calibri"/>
                <a:ea typeface="Calibri"/>
                <a:cs typeface="Calibri"/>
                <a:sym typeface="Calibri"/>
              </a:rPr>
              <a:t>Society education</a:t>
            </a:r>
            <a:endParaRPr b="1" sz="1600">
              <a:solidFill>
                <a:schemeClr val="lt1"/>
              </a:solidFill>
              <a:latin typeface="Calibri"/>
              <a:ea typeface="Calibri"/>
              <a:cs typeface="Calibri"/>
              <a:sym typeface="Calibri"/>
            </a:endParaRPr>
          </a:p>
        </p:txBody>
      </p:sp>
      <p:sp>
        <p:nvSpPr>
          <p:cNvPr id="303" name="Google Shape;303;p34"/>
          <p:cNvSpPr txBox="1"/>
          <p:nvPr/>
        </p:nvSpPr>
        <p:spPr>
          <a:xfrm>
            <a:off x="6053938" y="1131590"/>
            <a:ext cx="1823976" cy="136815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800"/>
              <a:buFont typeface="Merriweather Sans ExtraBold"/>
              <a:buNone/>
            </a:pPr>
            <a:r>
              <a:rPr b="1" lang="fi-FI" sz="8800">
                <a:solidFill>
                  <a:schemeClr val="lt1"/>
                </a:solidFill>
                <a:latin typeface="Merriweather Sans ExtraBold"/>
                <a:ea typeface="Merriweather Sans ExtraBold"/>
                <a:cs typeface="Merriweather Sans ExtraBold"/>
                <a:sym typeface="Merriweather Sans ExtraBold"/>
              </a:rPr>
              <a:t>C</a:t>
            </a:r>
            <a:endParaRPr/>
          </a:p>
        </p:txBody>
      </p:sp>
      <p:sp>
        <p:nvSpPr>
          <p:cNvPr id="304" name="Google Shape;304;p34"/>
          <p:cNvSpPr txBox="1"/>
          <p:nvPr/>
        </p:nvSpPr>
        <p:spPr>
          <a:xfrm>
            <a:off x="5981930" y="2499742"/>
            <a:ext cx="1895984" cy="64807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9AA6"/>
              </a:buClr>
              <a:buSzPts val="1600"/>
              <a:buFont typeface="Noto Sans Symbols"/>
              <a:buNone/>
            </a:pPr>
            <a:r>
              <a:rPr b="1" lang="fi-FI" sz="1600">
                <a:solidFill>
                  <a:schemeClr val="lt1"/>
                </a:solidFill>
                <a:latin typeface="Calibri"/>
                <a:ea typeface="Calibri"/>
                <a:cs typeface="Calibri"/>
                <a:sym typeface="Calibri"/>
              </a:rPr>
              <a:t>Cooperation</a:t>
            </a:r>
            <a:endParaRPr b="1" sz="1600">
              <a:solidFill>
                <a:schemeClr val="lt1"/>
              </a:solidFill>
              <a:latin typeface="Calibri"/>
              <a:ea typeface="Calibri"/>
              <a:cs typeface="Calibri"/>
              <a:sym typeface="Calibri"/>
            </a:endParaRPr>
          </a:p>
          <a:p>
            <a:pPr indent="0" lvl="0" marL="0" marR="0" rtl="0" algn="ctr">
              <a:spcBef>
                <a:spcPts val="0"/>
              </a:spcBef>
              <a:spcAft>
                <a:spcPts val="0"/>
              </a:spcAft>
              <a:buClr>
                <a:srgbClr val="009AA6"/>
              </a:buClr>
              <a:buSzPts val="1600"/>
              <a:buFont typeface="Noto Sans Symbols"/>
              <a:buNone/>
            </a:pPr>
            <a:r>
              <a:rPr b="1" lang="fi-FI" sz="1600">
                <a:solidFill>
                  <a:schemeClr val="lt1"/>
                </a:solidFill>
                <a:latin typeface="Calibri"/>
                <a:ea typeface="Calibri"/>
                <a:cs typeface="Calibri"/>
                <a:sym typeface="Calibri"/>
              </a:rPr>
              <a:t>Contracts</a:t>
            </a:r>
            <a:endParaRPr b="1" sz="1600">
              <a:solidFill>
                <a:schemeClr val="lt1"/>
              </a:solidFill>
              <a:latin typeface="Calibri"/>
              <a:ea typeface="Calibri"/>
              <a:cs typeface="Calibri"/>
              <a:sym typeface="Calibri"/>
            </a:endParaRPr>
          </a:p>
        </p:txBody>
      </p:sp>
      <p:sp>
        <p:nvSpPr>
          <p:cNvPr id="305" name="Google Shape;305;p34"/>
          <p:cNvSpPr/>
          <p:nvPr/>
        </p:nvSpPr>
        <p:spPr>
          <a:xfrm>
            <a:off x="1205616" y="3147814"/>
            <a:ext cx="1860000" cy="72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6"/>
              </a:solidFill>
              <a:latin typeface="Calibri"/>
              <a:ea typeface="Calibri"/>
              <a:cs typeface="Calibri"/>
              <a:sym typeface="Calibri"/>
            </a:endParaRPr>
          </a:p>
        </p:txBody>
      </p:sp>
      <p:sp>
        <p:nvSpPr>
          <p:cNvPr id="306" name="Google Shape;306;p34"/>
          <p:cNvSpPr/>
          <p:nvPr/>
        </p:nvSpPr>
        <p:spPr>
          <a:xfrm>
            <a:off x="3671900" y="3147814"/>
            <a:ext cx="1859980" cy="7200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7" name="Google Shape;307;p34"/>
          <p:cNvSpPr/>
          <p:nvPr/>
        </p:nvSpPr>
        <p:spPr>
          <a:xfrm>
            <a:off x="6053938" y="3147814"/>
            <a:ext cx="1859980" cy="7200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5"/>
              </a:solidFill>
              <a:latin typeface="Calibri"/>
              <a:ea typeface="Calibri"/>
              <a:cs typeface="Calibri"/>
              <a:sym typeface="Calibri"/>
            </a:endParaRPr>
          </a:p>
        </p:txBody>
      </p:sp>
      <p:sp>
        <p:nvSpPr>
          <p:cNvPr id="308" name="Google Shape;308;p34"/>
          <p:cNvSpPr txBox="1"/>
          <p:nvPr/>
        </p:nvSpPr>
        <p:spPr>
          <a:xfrm>
            <a:off x="219875" y="225500"/>
            <a:ext cx="2481300" cy="607800"/>
          </a:xfrm>
          <a:prstGeom prst="rect">
            <a:avLst/>
          </a:prstGeom>
          <a:noFill/>
          <a:ln>
            <a:noFill/>
          </a:ln>
        </p:spPr>
        <p:txBody>
          <a:bodyPr anchorCtr="0" anchor="t" bIns="45700" lIns="91425" spcFirstLastPara="1" rIns="91425" wrap="square" tIns="45700">
            <a:noAutofit/>
          </a:bodyPr>
          <a:lstStyle/>
          <a:p>
            <a:pPr indent="0" lvl="0" marL="0" marR="0" rtl="0" algn="l">
              <a:spcBef>
                <a:spcPts val="56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Financial plan</a:t>
            </a:r>
            <a:endParaRPr b="1" i="0" sz="2800" u="none" cap="none" strike="noStrike">
              <a:solidFill>
                <a:schemeClr val="lt1"/>
              </a:solidFill>
              <a:latin typeface="Calibri"/>
              <a:ea typeface="Calibri"/>
              <a:cs typeface="Calibri"/>
              <a:sym typeface="Calibri"/>
            </a:endParaRPr>
          </a:p>
        </p:txBody>
      </p:sp>
      <p:sp>
        <p:nvSpPr>
          <p:cNvPr id="309" name="Google Shape;309;p34"/>
          <p:cNvSpPr txBox="1"/>
          <p:nvPr/>
        </p:nvSpPr>
        <p:spPr>
          <a:xfrm>
            <a:off x="1013900" y="3342575"/>
            <a:ext cx="2243400" cy="768600"/>
          </a:xfrm>
          <a:prstGeom prst="rect">
            <a:avLst/>
          </a:prstGeom>
          <a:noFill/>
          <a:ln>
            <a:noFill/>
          </a:ln>
        </p:spPr>
        <p:txBody>
          <a:bodyPr anchorCtr="0" anchor="t" bIns="45700" lIns="91425" spcFirstLastPara="1" rIns="91425" wrap="square" tIns="45700">
            <a:noAutofit/>
          </a:bodyPr>
          <a:lstStyle/>
          <a:p>
            <a:pPr indent="0" lvl="0" marL="0" marR="0" rtl="0" algn="ctr">
              <a:spcBef>
                <a:spcPts val="56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70k PLN</a:t>
            </a:r>
            <a:endParaRPr b="1" i="0" sz="2800" u="none" cap="none" strike="noStrike">
              <a:solidFill>
                <a:schemeClr val="lt1"/>
              </a:solidFill>
              <a:latin typeface="Calibri"/>
              <a:ea typeface="Calibri"/>
              <a:cs typeface="Calibri"/>
              <a:sym typeface="Calibri"/>
            </a:endParaRPr>
          </a:p>
        </p:txBody>
      </p:sp>
      <p:sp>
        <p:nvSpPr>
          <p:cNvPr id="310" name="Google Shape;310;p34"/>
          <p:cNvSpPr txBox="1"/>
          <p:nvPr/>
        </p:nvSpPr>
        <p:spPr>
          <a:xfrm>
            <a:off x="3450288" y="3342575"/>
            <a:ext cx="2243400" cy="768600"/>
          </a:xfrm>
          <a:prstGeom prst="rect">
            <a:avLst/>
          </a:prstGeom>
          <a:noFill/>
          <a:ln>
            <a:noFill/>
          </a:ln>
        </p:spPr>
        <p:txBody>
          <a:bodyPr anchorCtr="0" anchor="t" bIns="45700" lIns="91425" spcFirstLastPara="1" rIns="91425" wrap="square" tIns="45700">
            <a:noAutofit/>
          </a:bodyPr>
          <a:lstStyle/>
          <a:p>
            <a:pPr indent="0" lvl="0" marL="0" marR="0" rtl="0" algn="ctr">
              <a:spcBef>
                <a:spcPts val="56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10</a:t>
            </a:r>
            <a:r>
              <a:rPr b="1" lang="fi-FI" sz="2800">
                <a:solidFill>
                  <a:schemeClr val="lt1"/>
                </a:solidFill>
                <a:latin typeface="Calibri"/>
                <a:ea typeface="Calibri"/>
                <a:cs typeface="Calibri"/>
                <a:sym typeface="Calibri"/>
              </a:rPr>
              <a:t>0k PLN</a:t>
            </a:r>
            <a:endParaRPr b="1" i="0" sz="2800" u="none" cap="none" strike="noStrike">
              <a:solidFill>
                <a:schemeClr val="lt1"/>
              </a:solidFill>
              <a:latin typeface="Calibri"/>
              <a:ea typeface="Calibri"/>
              <a:cs typeface="Calibri"/>
              <a:sym typeface="Calibri"/>
            </a:endParaRPr>
          </a:p>
        </p:txBody>
      </p:sp>
      <p:sp>
        <p:nvSpPr>
          <p:cNvPr id="311" name="Google Shape;311;p34"/>
          <p:cNvSpPr txBox="1"/>
          <p:nvPr/>
        </p:nvSpPr>
        <p:spPr>
          <a:xfrm>
            <a:off x="5886688" y="3342575"/>
            <a:ext cx="2243400" cy="768600"/>
          </a:xfrm>
          <a:prstGeom prst="rect">
            <a:avLst/>
          </a:prstGeom>
          <a:noFill/>
          <a:ln>
            <a:noFill/>
          </a:ln>
        </p:spPr>
        <p:txBody>
          <a:bodyPr anchorCtr="0" anchor="t" bIns="45700" lIns="91425" spcFirstLastPara="1" rIns="91425" wrap="square" tIns="45700">
            <a:noAutofit/>
          </a:bodyPr>
          <a:lstStyle/>
          <a:p>
            <a:pPr indent="0" lvl="0" marL="0" marR="0" rtl="0" algn="ctr">
              <a:spcBef>
                <a:spcPts val="56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5</a:t>
            </a:r>
            <a:r>
              <a:rPr b="1" lang="fi-FI" sz="2800">
                <a:solidFill>
                  <a:schemeClr val="lt1"/>
                </a:solidFill>
                <a:latin typeface="Calibri"/>
                <a:ea typeface="Calibri"/>
                <a:cs typeface="Calibri"/>
                <a:sym typeface="Calibri"/>
              </a:rPr>
              <a:t>0k PLN</a:t>
            </a:r>
            <a:endParaRPr b="1" i="0" sz="2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2"/>
        </a:solidFill>
      </p:bgPr>
    </p:bg>
    <p:spTree>
      <p:nvGrpSpPr>
        <p:cNvPr id="316" name="Shape 316"/>
        <p:cNvGrpSpPr/>
        <p:nvPr/>
      </p:nvGrpSpPr>
      <p:grpSpPr>
        <a:xfrm>
          <a:off x="0" y="0"/>
          <a:ext cx="0" cy="0"/>
          <a:chOff x="0" y="0"/>
          <a:chExt cx="0" cy="0"/>
        </a:xfrm>
      </p:grpSpPr>
      <p:sp>
        <p:nvSpPr>
          <p:cNvPr id="317" name="Google Shape;317;p35"/>
          <p:cNvSpPr txBox="1"/>
          <p:nvPr>
            <p:ph idx="11" type="ftr"/>
          </p:nvPr>
        </p:nvSpPr>
        <p:spPr>
          <a:xfrm>
            <a:off x="6228184" y="4784949"/>
            <a:ext cx="2592288"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Font typeface="Arial"/>
              <a:buNone/>
            </a:pPr>
            <a:r>
              <a:rPr lang="fi-FI"/>
              <a:t>Neutral face emoji :|</a:t>
            </a:r>
            <a:endParaRPr/>
          </a:p>
        </p:txBody>
      </p:sp>
      <p:sp>
        <p:nvSpPr>
          <p:cNvPr id="318" name="Google Shape;318;p35"/>
          <p:cNvSpPr txBox="1"/>
          <p:nvPr>
            <p:ph type="title"/>
          </p:nvPr>
        </p:nvSpPr>
        <p:spPr>
          <a:xfrm>
            <a:off x="616959" y="1728862"/>
            <a:ext cx="3234961" cy="116480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Calibri"/>
              <a:buNone/>
            </a:pPr>
            <a:r>
              <a:rPr lang="fi-FI"/>
              <a:t>Thank you!</a:t>
            </a:r>
            <a:endParaRPr/>
          </a:p>
        </p:txBody>
      </p:sp>
      <p:sp>
        <p:nvSpPr>
          <p:cNvPr id="319" name="Google Shape;319;p35"/>
          <p:cNvSpPr txBox="1"/>
          <p:nvPr>
            <p:ph idx="1" type="body"/>
          </p:nvPr>
        </p:nvSpPr>
        <p:spPr>
          <a:xfrm>
            <a:off x="611549" y="3075350"/>
            <a:ext cx="3463800" cy="108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600"/>
              <a:buNone/>
            </a:pPr>
            <a:r>
              <a:rPr b="0" lang="fi-FI"/>
              <a:t>Contact</a:t>
            </a:r>
            <a:endParaRPr b="0"/>
          </a:p>
          <a:p>
            <a:pPr indent="0" lvl="0" marL="0" rtl="0" algn="l">
              <a:spcBef>
                <a:spcPts val="0"/>
              </a:spcBef>
              <a:spcAft>
                <a:spcPts val="0"/>
              </a:spcAft>
              <a:buSzPts val="1600"/>
              <a:buNone/>
            </a:pPr>
            <a:r>
              <a:rPr b="0" lang="fi-FI"/>
              <a:t>Mail: neutral.face.emoji@gmail.com</a:t>
            </a:r>
            <a:endParaRPr b="0"/>
          </a:p>
          <a:p>
            <a:pPr indent="0" lvl="0" marL="0" rtl="0" algn="l">
              <a:spcBef>
                <a:spcPts val="0"/>
              </a:spcBef>
              <a:spcAft>
                <a:spcPts val="0"/>
              </a:spcAft>
              <a:buSzPts val="1600"/>
              <a:buNone/>
            </a:pPr>
            <a:r>
              <a:rPr b="0" lang="fi-FI"/>
              <a:t>Phone: +48 692 475 660</a:t>
            </a:r>
            <a:endParaRPr b="0"/>
          </a:p>
        </p:txBody>
      </p:sp>
      <p:sp>
        <p:nvSpPr>
          <p:cNvPr id="320" name="Google Shape;320;p35"/>
          <p:cNvSpPr txBox="1"/>
          <p:nvPr>
            <p:ph idx="10" type="dt"/>
          </p:nvPr>
        </p:nvSpPr>
        <p:spPr>
          <a:xfrm>
            <a:off x="5076056" y="4784400"/>
            <a:ext cx="936104" cy="273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321" name="Google Shape;321;p35"/>
          <p:cNvPicPr preferRelativeResize="0"/>
          <p:nvPr/>
        </p:nvPicPr>
        <p:blipFill rotWithShape="1">
          <a:blip r:embed="rId3">
            <a:alphaModFix/>
          </a:blip>
          <a:srcRect b="0" l="0" r="0" t="0"/>
          <a:stretch/>
        </p:blipFill>
        <p:spPr>
          <a:xfrm>
            <a:off x="4619628" y="930366"/>
            <a:ext cx="3310414" cy="31336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0"/>
          <p:cNvSpPr/>
          <p:nvPr/>
        </p:nvSpPr>
        <p:spPr>
          <a:xfrm>
            <a:off x="0" y="-1"/>
            <a:ext cx="9144000" cy="4492800"/>
          </a:xfrm>
          <a:prstGeom prst="rect">
            <a:avLst/>
          </a:prstGeom>
          <a:gradFill>
            <a:gsLst>
              <a:gs pos="0">
                <a:schemeClr val="accent2"/>
              </a:gs>
              <a:gs pos="30000">
                <a:srgbClr val="03AB9F">
                  <a:alpha val="60000"/>
                </a:srgbClr>
              </a:gs>
              <a:gs pos="80000">
                <a:srgbClr val="EE6907">
                  <a:alpha val="40000"/>
                </a:srgbClr>
              </a:gs>
              <a:gs pos="100000">
                <a:srgbClr val="EE6907">
                  <a:alpha val="69803"/>
                </a:srgbClr>
              </a:gs>
            </a:gsLst>
            <a:lin ang="360000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0" name="Google Shape;140;p20"/>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Font typeface="Arial"/>
              <a:buNone/>
            </a:pPr>
            <a:r>
              <a:rPr lang="fi-FI"/>
              <a:t>Neutral face emoji </a:t>
            </a:r>
            <a:r>
              <a:rPr lang="fi-FI"/>
              <a:t>:|</a:t>
            </a:r>
            <a:endParaRPr/>
          </a:p>
        </p:txBody>
      </p:sp>
      <p:sp>
        <p:nvSpPr>
          <p:cNvPr id="141" name="Google Shape;141;p20"/>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142" name="Google Shape;142;p20"/>
          <p:cNvPicPr preferRelativeResize="0"/>
          <p:nvPr/>
        </p:nvPicPr>
        <p:blipFill rotWithShape="1">
          <a:blip r:embed="rId4">
            <a:alphaModFix/>
          </a:blip>
          <a:srcRect b="0" l="0" r="0" t="0"/>
          <a:stretch/>
        </p:blipFill>
        <p:spPr>
          <a:xfrm>
            <a:off x="7740352" y="195486"/>
            <a:ext cx="1237230" cy="1441951"/>
          </a:xfrm>
          <a:prstGeom prst="rect">
            <a:avLst/>
          </a:prstGeom>
          <a:noFill/>
          <a:ln>
            <a:noFill/>
          </a:ln>
        </p:spPr>
      </p:pic>
      <p:sp>
        <p:nvSpPr>
          <p:cNvPr id="143" name="Google Shape;143;p20"/>
          <p:cNvSpPr txBox="1"/>
          <p:nvPr/>
        </p:nvSpPr>
        <p:spPr>
          <a:xfrm>
            <a:off x="1611225" y="1239400"/>
            <a:ext cx="2243400" cy="768600"/>
          </a:xfrm>
          <a:prstGeom prst="rect">
            <a:avLst/>
          </a:prstGeom>
          <a:noFill/>
          <a:ln>
            <a:noFill/>
          </a:ln>
        </p:spPr>
        <p:txBody>
          <a:bodyPr anchorCtr="0" anchor="t" bIns="45700" lIns="91425" spcFirstLastPara="1" rIns="91425" wrap="square" tIns="45700">
            <a:noAutofit/>
          </a:bodyPr>
          <a:lstStyle/>
          <a:p>
            <a:pPr indent="0" lvl="0" marL="0" marR="0" rtl="0" algn="ctr">
              <a:spcBef>
                <a:spcPts val="560"/>
              </a:spcBef>
              <a:spcAft>
                <a:spcPts val="0"/>
              </a:spcAft>
              <a:buClr>
                <a:srgbClr val="009AA6"/>
              </a:buClr>
              <a:buSzPts val="2800"/>
              <a:buFont typeface="Noto Sans Symbols"/>
              <a:buNone/>
            </a:pPr>
            <a:r>
              <a:t/>
            </a:r>
            <a:endParaRPr b="1" i="0" sz="2800" u="none" cap="none" strike="noStrike">
              <a:solidFill>
                <a:schemeClr val="lt1"/>
              </a:solidFill>
              <a:latin typeface="Calibri"/>
              <a:ea typeface="Calibri"/>
              <a:cs typeface="Calibri"/>
              <a:sym typeface="Calibri"/>
            </a:endParaRPr>
          </a:p>
        </p:txBody>
      </p:sp>
      <p:sp>
        <p:nvSpPr>
          <p:cNvPr id="144" name="Google Shape;144;p20"/>
          <p:cNvSpPr/>
          <p:nvPr/>
        </p:nvSpPr>
        <p:spPr>
          <a:xfrm>
            <a:off x="626900" y="910950"/>
            <a:ext cx="6540300" cy="3321600"/>
          </a:xfrm>
          <a:prstGeom prst="rect">
            <a:avLst/>
          </a:prstGeom>
          <a:solidFill>
            <a:srgbClr val="FFFFFF"/>
          </a:solidFill>
          <a:ln cap="flat" cmpd="sng" w="9525">
            <a:solidFill>
              <a:schemeClr val="dk2"/>
            </a:solidFill>
            <a:prstDash val="solid"/>
            <a:round/>
            <a:headEnd len="sm" w="sm" type="none"/>
            <a:tailEnd len="sm" w="sm" type="none"/>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20"/>
          <p:cNvPicPr preferRelativeResize="0"/>
          <p:nvPr/>
        </p:nvPicPr>
        <p:blipFill>
          <a:blip r:embed="rId5">
            <a:alphaModFix amt="84000"/>
          </a:blip>
          <a:stretch>
            <a:fillRect/>
          </a:stretch>
        </p:blipFill>
        <p:spPr>
          <a:xfrm>
            <a:off x="626902" y="919551"/>
            <a:ext cx="6467326" cy="3321600"/>
          </a:xfrm>
          <a:prstGeom prst="rect">
            <a:avLst/>
          </a:prstGeom>
          <a:noFill/>
          <a:ln>
            <a:noFill/>
          </a:ln>
        </p:spPr>
      </p:pic>
      <p:sp>
        <p:nvSpPr>
          <p:cNvPr id="146" name="Google Shape;146;p20"/>
          <p:cNvSpPr txBox="1"/>
          <p:nvPr/>
        </p:nvSpPr>
        <p:spPr>
          <a:xfrm>
            <a:off x="548075" y="261075"/>
            <a:ext cx="5888400" cy="47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2600"/>
              <a:buFont typeface="Calibri"/>
              <a:buNone/>
            </a:pPr>
            <a:r>
              <a:rPr b="1" lang="fi-FI" sz="2600">
                <a:solidFill>
                  <a:schemeClr val="lt1"/>
                </a:solidFill>
                <a:latin typeface="Calibri"/>
                <a:ea typeface="Calibri"/>
                <a:cs typeface="Calibri"/>
                <a:sym typeface="Calibri"/>
              </a:rPr>
              <a:t>Waste production (1960-2013)</a:t>
            </a:r>
            <a:endParaRPr b="1" sz="3000">
              <a:solidFill>
                <a:schemeClr val="lt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p21"/>
          <p:cNvSpPr/>
          <p:nvPr/>
        </p:nvSpPr>
        <p:spPr>
          <a:xfrm>
            <a:off x="0" y="-1"/>
            <a:ext cx="9144000" cy="4492800"/>
          </a:xfrm>
          <a:prstGeom prst="rect">
            <a:avLst/>
          </a:prstGeom>
          <a:gradFill>
            <a:gsLst>
              <a:gs pos="0">
                <a:schemeClr val="accent2"/>
              </a:gs>
              <a:gs pos="30000">
                <a:srgbClr val="03AB9F">
                  <a:alpha val="60000"/>
                </a:srgbClr>
              </a:gs>
              <a:gs pos="80000">
                <a:srgbClr val="EE6907">
                  <a:alpha val="40000"/>
                </a:srgbClr>
              </a:gs>
              <a:gs pos="100000">
                <a:srgbClr val="EE6907">
                  <a:alpha val="69803"/>
                </a:srgbClr>
              </a:gs>
            </a:gsLst>
            <a:lin ang="360000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3" name="Google Shape;153;p21"/>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fi-FI"/>
              <a:t>Neutral face emoji :|</a:t>
            </a:r>
            <a:endParaRPr/>
          </a:p>
        </p:txBody>
      </p:sp>
      <p:sp>
        <p:nvSpPr>
          <p:cNvPr id="154" name="Google Shape;154;p21"/>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155" name="Google Shape;155;p21"/>
          <p:cNvPicPr preferRelativeResize="0"/>
          <p:nvPr/>
        </p:nvPicPr>
        <p:blipFill>
          <a:blip r:embed="rId4">
            <a:alphaModFix/>
          </a:blip>
          <a:stretch>
            <a:fillRect/>
          </a:stretch>
        </p:blipFill>
        <p:spPr>
          <a:xfrm>
            <a:off x="0" y="0"/>
            <a:ext cx="6298908" cy="4492800"/>
          </a:xfrm>
          <a:prstGeom prst="rect">
            <a:avLst/>
          </a:prstGeom>
          <a:noFill/>
          <a:ln>
            <a:noFill/>
          </a:ln>
        </p:spPr>
      </p:pic>
      <p:pic>
        <p:nvPicPr>
          <p:cNvPr id="156" name="Google Shape;156;p21"/>
          <p:cNvPicPr preferRelativeResize="0"/>
          <p:nvPr/>
        </p:nvPicPr>
        <p:blipFill rotWithShape="1">
          <a:blip r:embed="rId5">
            <a:alphaModFix/>
          </a:blip>
          <a:srcRect b="0" l="0" r="0" t="0"/>
          <a:stretch/>
        </p:blipFill>
        <p:spPr>
          <a:xfrm>
            <a:off x="7740352" y="195486"/>
            <a:ext cx="1237230" cy="1441951"/>
          </a:xfrm>
          <a:prstGeom prst="rect">
            <a:avLst/>
          </a:prstGeom>
          <a:noFill/>
          <a:ln>
            <a:noFill/>
          </a:ln>
        </p:spPr>
      </p:pic>
      <p:sp>
        <p:nvSpPr>
          <p:cNvPr id="157" name="Google Shape;157;p21"/>
          <p:cNvSpPr txBox="1"/>
          <p:nvPr/>
        </p:nvSpPr>
        <p:spPr>
          <a:xfrm>
            <a:off x="6383925" y="1938825"/>
            <a:ext cx="2637900" cy="155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i-FI" sz="3000">
                <a:solidFill>
                  <a:schemeClr val="lt1"/>
                </a:solidFill>
                <a:latin typeface="Calibri"/>
                <a:ea typeface="Calibri"/>
                <a:cs typeface="Calibri"/>
                <a:sym typeface="Calibri"/>
              </a:rPr>
              <a:t>How much of it goes to the water?</a:t>
            </a:r>
            <a:endParaRPr b="1" sz="30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2"/>
        </a:solidFill>
      </p:bgPr>
    </p:bg>
    <p:spTree>
      <p:nvGrpSpPr>
        <p:cNvPr id="162" name="Shape 162"/>
        <p:cNvGrpSpPr/>
        <p:nvPr/>
      </p:nvGrpSpPr>
      <p:grpSpPr>
        <a:xfrm>
          <a:off x="0" y="0"/>
          <a:ext cx="0" cy="0"/>
          <a:chOff x="0" y="0"/>
          <a:chExt cx="0" cy="0"/>
        </a:xfrm>
      </p:grpSpPr>
      <p:sp>
        <p:nvSpPr>
          <p:cNvPr id="163" name="Google Shape;163;p22"/>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fi-FI"/>
              <a:t>Neutral face emoji </a:t>
            </a:r>
            <a:r>
              <a:rPr lang="fi-FI"/>
              <a:t>:|</a:t>
            </a:r>
            <a:endParaRPr/>
          </a:p>
        </p:txBody>
      </p:sp>
      <p:sp>
        <p:nvSpPr>
          <p:cNvPr id="164" name="Google Shape;164;p22"/>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sp>
        <p:nvSpPr>
          <p:cNvPr id="165" name="Google Shape;165;p22"/>
          <p:cNvSpPr txBox="1"/>
          <p:nvPr/>
        </p:nvSpPr>
        <p:spPr>
          <a:xfrm>
            <a:off x="1030724" y="1048500"/>
            <a:ext cx="6799200" cy="3046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9AA6"/>
              </a:buClr>
              <a:buSzPts val="2400"/>
              <a:buFont typeface="Noto Sans Symbols"/>
              <a:buNone/>
            </a:pPr>
            <a:r>
              <a:rPr b="1" lang="fi-FI" sz="4800">
                <a:solidFill>
                  <a:schemeClr val="lt1"/>
                </a:solidFill>
                <a:latin typeface="Calibri"/>
                <a:ea typeface="Calibri"/>
                <a:cs typeface="Calibri"/>
                <a:sym typeface="Calibri"/>
              </a:rPr>
              <a:t>8 to 10 million tons annually of plastic waste goes to sea and oceans</a:t>
            </a:r>
            <a:endParaRPr b="1" i="0" sz="48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2"/>
        </a:solidFill>
      </p:bgPr>
    </p:bg>
    <p:spTree>
      <p:nvGrpSpPr>
        <p:cNvPr id="170" name="Shape 170"/>
        <p:cNvGrpSpPr/>
        <p:nvPr/>
      </p:nvGrpSpPr>
      <p:grpSpPr>
        <a:xfrm>
          <a:off x="0" y="0"/>
          <a:ext cx="0" cy="0"/>
          <a:chOff x="0" y="0"/>
          <a:chExt cx="0" cy="0"/>
        </a:xfrm>
      </p:grpSpPr>
      <p:pic>
        <p:nvPicPr>
          <p:cNvPr id="171" name="Google Shape;171;p23"/>
          <p:cNvPicPr preferRelativeResize="0"/>
          <p:nvPr/>
        </p:nvPicPr>
        <p:blipFill>
          <a:blip r:embed="rId3">
            <a:alphaModFix/>
          </a:blip>
          <a:stretch>
            <a:fillRect/>
          </a:stretch>
        </p:blipFill>
        <p:spPr>
          <a:xfrm>
            <a:off x="7" y="0"/>
            <a:ext cx="9143994"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2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78" name="Google Shape;178;p24"/>
          <p:cNvPicPr preferRelativeResize="0"/>
          <p:nvPr/>
        </p:nvPicPr>
        <p:blipFill>
          <a:blip r:embed="rId4">
            <a:alphaModFix/>
          </a:blip>
          <a:stretch>
            <a:fillRect/>
          </a:stretch>
        </p:blipFill>
        <p:spPr>
          <a:xfrm>
            <a:off x="5281751" y="1718875"/>
            <a:ext cx="491577" cy="7592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3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id="184" name="Google Shape;184;p25"/>
          <p:cNvPicPr preferRelativeResize="0"/>
          <p:nvPr/>
        </p:nvPicPr>
        <p:blipFill rotWithShape="1">
          <a:blip r:embed="rId3">
            <a:alphaModFix/>
          </a:blip>
          <a:srcRect b="0" l="0" r="0" t="0"/>
          <a:stretch/>
        </p:blipFill>
        <p:spPr>
          <a:xfrm>
            <a:off x="0" y="0"/>
            <a:ext cx="9144000" cy="6035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p26"/>
          <p:cNvSpPr/>
          <p:nvPr/>
        </p:nvSpPr>
        <p:spPr>
          <a:xfrm>
            <a:off x="0" y="-1"/>
            <a:ext cx="9144000" cy="4492800"/>
          </a:xfrm>
          <a:prstGeom prst="rect">
            <a:avLst/>
          </a:prstGeom>
          <a:gradFill>
            <a:gsLst>
              <a:gs pos="0">
                <a:schemeClr val="accent2"/>
              </a:gs>
              <a:gs pos="30000">
                <a:srgbClr val="03AB9F">
                  <a:alpha val="60000"/>
                </a:srgbClr>
              </a:gs>
              <a:gs pos="80000">
                <a:srgbClr val="EE6907">
                  <a:alpha val="40000"/>
                </a:srgbClr>
              </a:gs>
              <a:gs pos="100000">
                <a:srgbClr val="EE6907">
                  <a:alpha val="69803"/>
                </a:srgbClr>
              </a:gs>
            </a:gsLst>
            <a:lin ang="360000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1" name="Google Shape;191;p26"/>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Font typeface="Arial"/>
              <a:buNone/>
            </a:pPr>
            <a:r>
              <a:rPr lang="fi-FI"/>
              <a:t>Neutral face emoji :|</a:t>
            </a:r>
            <a:endParaRPr/>
          </a:p>
        </p:txBody>
      </p:sp>
      <p:sp>
        <p:nvSpPr>
          <p:cNvPr id="192" name="Google Shape;192;p26"/>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193" name="Google Shape;193;p26"/>
          <p:cNvPicPr preferRelativeResize="0"/>
          <p:nvPr/>
        </p:nvPicPr>
        <p:blipFill rotWithShape="1">
          <a:blip r:embed="rId4">
            <a:alphaModFix/>
          </a:blip>
          <a:srcRect b="0" l="0" r="0" t="0"/>
          <a:stretch/>
        </p:blipFill>
        <p:spPr>
          <a:xfrm>
            <a:off x="7740352" y="195486"/>
            <a:ext cx="1237230" cy="1441951"/>
          </a:xfrm>
          <a:prstGeom prst="rect">
            <a:avLst/>
          </a:prstGeom>
          <a:noFill/>
          <a:ln>
            <a:noFill/>
          </a:ln>
        </p:spPr>
      </p:pic>
      <p:sp>
        <p:nvSpPr>
          <p:cNvPr id="194" name="Google Shape;194;p26"/>
          <p:cNvSpPr/>
          <p:nvPr/>
        </p:nvSpPr>
        <p:spPr>
          <a:xfrm>
            <a:off x="240775" y="834350"/>
            <a:ext cx="2427300" cy="2340600"/>
          </a:xfrm>
          <a:prstGeom prst="ellipse">
            <a:avLst/>
          </a:prstGeom>
          <a:solidFill>
            <a:srgbClr val="EE6907">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p26"/>
          <p:cNvSpPr txBox="1"/>
          <p:nvPr/>
        </p:nvSpPr>
        <p:spPr>
          <a:xfrm>
            <a:off x="190225" y="1470500"/>
            <a:ext cx="2528400" cy="704100"/>
          </a:xfrm>
          <a:prstGeom prst="rect">
            <a:avLst/>
          </a:prstGeom>
          <a:noFill/>
          <a:ln>
            <a:noFill/>
          </a:ln>
        </p:spPr>
        <p:txBody>
          <a:bodyPr anchorCtr="0" anchor="t" bIns="45700" lIns="91425" spcFirstLastPara="1" rIns="91425" wrap="square" tIns="45700">
            <a:noAutofit/>
          </a:bodyPr>
          <a:lstStyle/>
          <a:p>
            <a:pPr indent="0" lvl="0" marL="0" marR="0" rtl="0" algn="ctr">
              <a:spcBef>
                <a:spcPts val="56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Organisations &amp; events</a:t>
            </a:r>
            <a:endParaRPr b="1" i="0" sz="2800" u="none" cap="none" strike="noStrike">
              <a:solidFill>
                <a:schemeClr val="lt1"/>
              </a:solidFill>
              <a:latin typeface="Calibri"/>
              <a:ea typeface="Calibri"/>
              <a:cs typeface="Calibri"/>
              <a:sym typeface="Calibri"/>
            </a:endParaRPr>
          </a:p>
        </p:txBody>
      </p:sp>
      <p:pic>
        <p:nvPicPr>
          <p:cNvPr id="196" name="Google Shape;196;p26"/>
          <p:cNvPicPr preferRelativeResize="0"/>
          <p:nvPr/>
        </p:nvPicPr>
        <p:blipFill>
          <a:blip r:embed="rId5">
            <a:alphaModFix/>
          </a:blip>
          <a:stretch>
            <a:fillRect/>
          </a:stretch>
        </p:blipFill>
        <p:spPr>
          <a:xfrm>
            <a:off x="5186575" y="675847"/>
            <a:ext cx="2528400" cy="1044753"/>
          </a:xfrm>
          <a:prstGeom prst="rect">
            <a:avLst/>
          </a:prstGeom>
          <a:noFill/>
          <a:ln>
            <a:noFill/>
          </a:ln>
        </p:spPr>
      </p:pic>
      <p:pic>
        <p:nvPicPr>
          <p:cNvPr id="197" name="Google Shape;197;p26"/>
          <p:cNvPicPr preferRelativeResize="0"/>
          <p:nvPr/>
        </p:nvPicPr>
        <p:blipFill>
          <a:blip r:embed="rId6">
            <a:alphaModFix/>
          </a:blip>
          <a:stretch>
            <a:fillRect/>
          </a:stretch>
        </p:blipFill>
        <p:spPr>
          <a:xfrm>
            <a:off x="5186575" y="1784950"/>
            <a:ext cx="3109775" cy="969150"/>
          </a:xfrm>
          <a:prstGeom prst="rect">
            <a:avLst/>
          </a:prstGeom>
          <a:noFill/>
          <a:ln>
            <a:noFill/>
          </a:ln>
        </p:spPr>
      </p:pic>
      <p:pic>
        <p:nvPicPr>
          <p:cNvPr id="198" name="Google Shape;198;p26"/>
          <p:cNvPicPr preferRelativeResize="0"/>
          <p:nvPr/>
        </p:nvPicPr>
        <p:blipFill>
          <a:blip r:embed="rId7">
            <a:alphaModFix/>
          </a:blip>
          <a:stretch>
            <a:fillRect/>
          </a:stretch>
        </p:blipFill>
        <p:spPr>
          <a:xfrm>
            <a:off x="2718625" y="2818450"/>
            <a:ext cx="5577723" cy="1003150"/>
          </a:xfrm>
          <a:prstGeom prst="rect">
            <a:avLst/>
          </a:prstGeom>
          <a:noFill/>
          <a:ln>
            <a:noFill/>
          </a:ln>
        </p:spPr>
      </p:pic>
      <p:pic>
        <p:nvPicPr>
          <p:cNvPr id="199" name="Google Shape;199;p26"/>
          <p:cNvPicPr preferRelativeResize="0"/>
          <p:nvPr/>
        </p:nvPicPr>
        <p:blipFill>
          <a:blip r:embed="rId8">
            <a:alphaModFix/>
          </a:blip>
          <a:stretch>
            <a:fillRect/>
          </a:stretch>
        </p:blipFill>
        <p:spPr>
          <a:xfrm>
            <a:off x="2718625" y="671188"/>
            <a:ext cx="2372375" cy="20829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27"/>
          <p:cNvSpPr/>
          <p:nvPr/>
        </p:nvSpPr>
        <p:spPr>
          <a:xfrm>
            <a:off x="0" y="-1"/>
            <a:ext cx="9144000" cy="4492800"/>
          </a:xfrm>
          <a:prstGeom prst="rect">
            <a:avLst/>
          </a:prstGeom>
          <a:gradFill>
            <a:gsLst>
              <a:gs pos="0">
                <a:schemeClr val="accent2"/>
              </a:gs>
              <a:gs pos="30000">
                <a:srgbClr val="03AB9F">
                  <a:alpha val="60000"/>
                </a:srgbClr>
              </a:gs>
              <a:gs pos="80000">
                <a:srgbClr val="EE6907">
                  <a:alpha val="40000"/>
                </a:srgbClr>
              </a:gs>
              <a:gs pos="100000">
                <a:srgbClr val="EE6907">
                  <a:alpha val="69803"/>
                </a:srgbClr>
              </a:gs>
            </a:gsLst>
            <a:lin ang="360000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6" name="Google Shape;206;p27"/>
          <p:cNvSpPr txBox="1"/>
          <p:nvPr>
            <p:ph idx="11" type="ftr"/>
          </p:nvPr>
        </p:nvSpPr>
        <p:spPr>
          <a:xfrm>
            <a:off x="6228184" y="4784949"/>
            <a:ext cx="25923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Font typeface="Arial"/>
              <a:buNone/>
            </a:pPr>
            <a:r>
              <a:rPr lang="fi-FI"/>
              <a:t>Neutral face emoji :|</a:t>
            </a:r>
            <a:endParaRPr/>
          </a:p>
        </p:txBody>
      </p:sp>
      <p:sp>
        <p:nvSpPr>
          <p:cNvPr id="207" name="Google Shape;207;p27"/>
          <p:cNvSpPr txBox="1"/>
          <p:nvPr>
            <p:ph idx="10" type="dt"/>
          </p:nvPr>
        </p:nvSpPr>
        <p:spPr>
          <a:xfrm>
            <a:off x="5076056" y="4784400"/>
            <a:ext cx="9360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i-FI"/>
              <a:t>27.4.2019</a:t>
            </a:r>
            <a:endParaRPr/>
          </a:p>
        </p:txBody>
      </p:sp>
      <p:pic>
        <p:nvPicPr>
          <p:cNvPr id="208" name="Google Shape;208;p27"/>
          <p:cNvPicPr preferRelativeResize="0"/>
          <p:nvPr/>
        </p:nvPicPr>
        <p:blipFill rotWithShape="1">
          <a:blip r:embed="rId4">
            <a:alphaModFix/>
          </a:blip>
          <a:srcRect b="0" l="0" r="0" t="0"/>
          <a:stretch/>
        </p:blipFill>
        <p:spPr>
          <a:xfrm>
            <a:off x="7740352" y="195486"/>
            <a:ext cx="1237230" cy="1441951"/>
          </a:xfrm>
          <a:prstGeom prst="rect">
            <a:avLst/>
          </a:prstGeom>
          <a:noFill/>
          <a:ln>
            <a:noFill/>
          </a:ln>
        </p:spPr>
      </p:pic>
      <p:sp>
        <p:nvSpPr>
          <p:cNvPr id="209" name="Google Shape;209;p27"/>
          <p:cNvSpPr/>
          <p:nvPr/>
        </p:nvSpPr>
        <p:spPr>
          <a:xfrm>
            <a:off x="1512075" y="904750"/>
            <a:ext cx="2429100" cy="2367000"/>
          </a:xfrm>
          <a:prstGeom prst="ellipse">
            <a:avLst/>
          </a:prstGeom>
          <a:solidFill>
            <a:srgbClr val="EE6907">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0" name="Google Shape;210;p27"/>
          <p:cNvSpPr txBox="1"/>
          <p:nvPr/>
        </p:nvSpPr>
        <p:spPr>
          <a:xfrm>
            <a:off x="1611225" y="1239400"/>
            <a:ext cx="2243400" cy="768600"/>
          </a:xfrm>
          <a:prstGeom prst="rect">
            <a:avLst/>
          </a:prstGeom>
          <a:noFill/>
          <a:ln>
            <a:noFill/>
          </a:ln>
        </p:spPr>
        <p:txBody>
          <a:bodyPr anchorCtr="0" anchor="t" bIns="45700" lIns="91425" spcFirstLastPara="1" rIns="91425" wrap="square" tIns="45700">
            <a:noAutofit/>
          </a:bodyPr>
          <a:lstStyle/>
          <a:p>
            <a:pPr indent="0" lvl="0" marL="0" marR="0" rtl="0" algn="ctr">
              <a:spcBef>
                <a:spcPts val="560"/>
              </a:spcBef>
              <a:spcAft>
                <a:spcPts val="0"/>
              </a:spcAft>
              <a:buClr>
                <a:srgbClr val="009AA6"/>
              </a:buClr>
              <a:buSzPts val="2800"/>
              <a:buFont typeface="Noto Sans Symbols"/>
              <a:buNone/>
            </a:pPr>
            <a:r>
              <a:rPr b="1" lang="fi-FI" sz="2800">
                <a:solidFill>
                  <a:schemeClr val="lt1"/>
                </a:solidFill>
                <a:latin typeface="Calibri"/>
                <a:ea typeface="Calibri"/>
                <a:cs typeface="Calibri"/>
                <a:sym typeface="Calibri"/>
              </a:rPr>
              <a:t>Current monitoring solutions</a:t>
            </a:r>
            <a:endParaRPr b="1" i="0" sz="2800" u="none" cap="none" strike="noStrike">
              <a:solidFill>
                <a:schemeClr val="lt1"/>
              </a:solidFill>
              <a:latin typeface="Calibri"/>
              <a:ea typeface="Calibri"/>
              <a:cs typeface="Calibri"/>
              <a:sym typeface="Calibri"/>
            </a:endParaRPr>
          </a:p>
        </p:txBody>
      </p:sp>
      <p:sp>
        <p:nvSpPr>
          <p:cNvPr id="211" name="Google Shape;211;p27"/>
          <p:cNvSpPr txBox="1"/>
          <p:nvPr/>
        </p:nvSpPr>
        <p:spPr>
          <a:xfrm>
            <a:off x="4796475" y="1011650"/>
            <a:ext cx="4023600" cy="31374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Land patrol</a:t>
            </a:r>
            <a:endParaRPr b="1" sz="2600">
              <a:solidFill>
                <a:schemeClr val="lt1"/>
              </a:solidFill>
              <a:latin typeface="Calibri"/>
              <a:ea typeface="Calibri"/>
              <a:cs typeface="Calibri"/>
              <a:sym typeface="Calibri"/>
            </a:endParaRPr>
          </a:p>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Sea patrol</a:t>
            </a:r>
            <a:endParaRPr b="1" sz="2600">
              <a:solidFill>
                <a:schemeClr val="lt1"/>
              </a:solidFill>
              <a:latin typeface="Calibri"/>
              <a:ea typeface="Calibri"/>
              <a:cs typeface="Calibri"/>
              <a:sym typeface="Calibri"/>
            </a:endParaRPr>
          </a:p>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Airplane patrol</a:t>
            </a:r>
            <a:endParaRPr b="1" sz="2600">
              <a:solidFill>
                <a:schemeClr val="lt1"/>
              </a:solidFill>
              <a:latin typeface="Calibri"/>
              <a:ea typeface="Calibri"/>
              <a:cs typeface="Calibri"/>
              <a:sym typeface="Calibri"/>
            </a:endParaRPr>
          </a:p>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Drones</a:t>
            </a:r>
            <a:endParaRPr b="1" sz="2600">
              <a:solidFill>
                <a:schemeClr val="lt1"/>
              </a:solidFill>
              <a:latin typeface="Calibri"/>
              <a:ea typeface="Calibri"/>
              <a:cs typeface="Calibri"/>
              <a:sym typeface="Calibri"/>
            </a:endParaRPr>
          </a:p>
          <a:p>
            <a:pPr indent="-393700" lvl="0" marL="457200" rtl="0" algn="l">
              <a:spcBef>
                <a:spcPts val="0"/>
              </a:spcBef>
              <a:spcAft>
                <a:spcPts val="0"/>
              </a:spcAft>
              <a:buClr>
                <a:schemeClr val="lt1"/>
              </a:buClr>
              <a:buSzPts val="2600"/>
              <a:buFont typeface="Calibri"/>
              <a:buChar char="●"/>
            </a:pPr>
            <a:r>
              <a:rPr b="1" lang="fi-FI" sz="2600">
                <a:solidFill>
                  <a:schemeClr val="lt1"/>
                </a:solidFill>
                <a:latin typeface="Calibri"/>
                <a:ea typeface="Calibri"/>
                <a:cs typeface="Calibri"/>
                <a:sym typeface="Calibri"/>
              </a:rPr>
              <a:t>River monitoring</a:t>
            </a:r>
            <a:endParaRPr b="1" sz="2600">
              <a:solidFill>
                <a:schemeClr val="lt1"/>
              </a:solidFill>
              <a:latin typeface="Calibri"/>
              <a:ea typeface="Calibri"/>
              <a:cs typeface="Calibri"/>
              <a:sym typeface="Calibri"/>
            </a:endParaRPr>
          </a:p>
          <a:p>
            <a:pPr indent="0" lvl="0" marL="0" rtl="0" algn="l">
              <a:spcBef>
                <a:spcPts val="0"/>
              </a:spcBef>
              <a:spcAft>
                <a:spcPts val="0"/>
              </a:spcAft>
              <a:buNone/>
            </a:pPr>
            <a:r>
              <a:t/>
            </a:r>
            <a:endParaRPr sz="2400">
              <a:solidFill>
                <a:schemeClr val="lt1"/>
              </a:solidFill>
              <a:latin typeface="Calibri"/>
              <a:ea typeface="Calibri"/>
              <a:cs typeface="Calibri"/>
              <a:sym typeface="Calibri"/>
            </a:endParaRPr>
          </a:p>
          <a:p>
            <a:pPr indent="0" lvl="0" marL="0" rtl="0" algn="l">
              <a:spcBef>
                <a:spcPts val="0"/>
              </a:spcBef>
              <a:spcAft>
                <a:spcPts val="0"/>
              </a:spcAft>
              <a:buNone/>
            </a:pPr>
            <a:r>
              <a:t/>
            </a:r>
            <a:endParaRPr sz="24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teema">
  <a:themeElements>
    <a:clrScheme name="BSA">
      <a:dk1>
        <a:srgbClr val="000000"/>
      </a:dk1>
      <a:lt1>
        <a:srgbClr val="FFFFFF"/>
      </a:lt1>
      <a:dk2>
        <a:srgbClr val="535353"/>
      </a:dk2>
      <a:lt2>
        <a:srgbClr val="D9D9D9"/>
      </a:lt2>
      <a:accent1>
        <a:srgbClr val="EE6907"/>
      </a:accent1>
      <a:accent2>
        <a:srgbClr val="03AB9F"/>
      </a:accent2>
      <a:accent3>
        <a:srgbClr val="D9D9D9"/>
      </a:accent3>
      <a:accent4>
        <a:srgbClr val="535353"/>
      </a:accent4>
      <a:accent5>
        <a:srgbClr val="D3D800"/>
      </a:accent5>
      <a:accent6>
        <a:srgbClr val="03AB9F"/>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