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331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3316"/>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5"/>
            <a:ext cx="2918831" cy="493316"/>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70756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Cover page</a:t>
            </a:r>
            <a:endParaRPr/>
          </a:p>
          <a:p>
            <a:pPr marL="0" marR="0" lvl="0" indent="0" algn="l" rtl="0">
              <a:lnSpc>
                <a:spcPct val="100000"/>
              </a:lnSpc>
              <a:spcBef>
                <a:spcPts val="0"/>
              </a:spcBef>
              <a:spcAft>
                <a:spcPts val="0"/>
              </a:spcAft>
              <a:buClr>
                <a:schemeClr val="dk1"/>
              </a:buClr>
              <a:buSzPts val="1200"/>
              <a:buFont typeface="Calibri"/>
              <a:buNone/>
            </a:pPr>
            <a:r>
              <a:rPr lang="fi-FI"/>
              <a:t/>
            </a: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r>
              <a:rPr lang="fi-FI">
                <a:latin typeface="Arial"/>
                <a:ea typeface="Arial"/>
                <a:cs typeface="Arial"/>
                <a:sym typeface="Arial"/>
              </a:rPr>
              <a:t/>
            </a:r>
            <a:br>
              <a:rPr lang="fi-FI">
                <a:latin typeface="Arial"/>
                <a:ea typeface="Arial"/>
                <a:cs typeface="Arial"/>
                <a:sym typeface="Arial"/>
              </a:rPr>
            </a:br>
            <a:r>
              <a:rPr lang="fi-FI">
                <a:latin typeface="Arial"/>
                <a:ea typeface="Arial"/>
                <a:cs typeface="Arial"/>
                <a:sym typeface="Arial"/>
              </a:rPr>
              <a:t>First move the gradient mask by activating it (clicking it) and moving it from right to left (from the middle handle point on the right) This way it is easy to put the gradient back by dragging the same handle to right. </a:t>
            </a:r>
            <a:br>
              <a:rPr lang="fi-FI">
                <a:latin typeface="Arial"/>
                <a:ea typeface="Arial"/>
                <a:cs typeface="Arial"/>
                <a:sym typeface="Arial"/>
              </a:rPr>
            </a:br>
            <a:endParaRPr/>
          </a:p>
        </p:txBody>
      </p:sp>
      <p:sp>
        <p:nvSpPr>
          <p:cNvPr id="126" name="Google Shape;126;p1: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1</a:t>
            </a:fld>
            <a:endParaRPr/>
          </a:p>
        </p:txBody>
      </p:sp>
    </p:spTree>
    <p:extLst>
      <p:ext uri="{BB962C8B-B14F-4D97-AF65-F5344CB8AC3E}">
        <p14:creationId xmlns:p14="http://schemas.microsoft.com/office/powerpoint/2010/main" val="1253329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Cover page</a:t>
            </a:r>
            <a:endParaRPr/>
          </a:p>
          <a:p>
            <a:pPr marL="0" marR="0" lvl="0" indent="0" algn="l" rtl="0">
              <a:lnSpc>
                <a:spcPct val="100000"/>
              </a:lnSpc>
              <a:spcBef>
                <a:spcPts val="0"/>
              </a:spcBef>
              <a:spcAft>
                <a:spcPts val="0"/>
              </a:spcAft>
              <a:buClr>
                <a:schemeClr val="dk1"/>
              </a:buClr>
              <a:buSzPts val="1200"/>
              <a:buFont typeface="Calibri"/>
              <a:buNone/>
            </a:pPr>
            <a:r>
              <a:rPr lang="fi-FI"/>
              <a:t/>
            </a:r>
            <a:br>
              <a:rPr lang="fi-FI"/>
            </a:br>
            <a:r>
              <a:rPr lang="fi-FI"/>
              <a:t/>
            </a: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36" name="Google Shape;136;p2: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Tree>
    <p:extLst>
      <p:ext uri="{BB962C8B-B14F-4D97-AF65-F5344CB8AC3E}">
        <p14:creationId xmlns:p14="http://schemas.microsoft.com/office/powerpoint/2010/main" val="38231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3: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Cover page</a:t>
            </a:r>
            <a:endParaRPr/>
          </a:p>
          <a:p>
            <a:pPr marL="0" marR="0" lvl="0" indent="0" algn="l" rtl="0">
              <a:lnSpc>
                <a:spcPct val="100000"/>
              </a:lnSpc>
              <a:spcBef>
                <a:spcPts val="0"/>
              </a:spcBef>
              <a:spcAft>
                <a:spcPts val="0"/>
              </a:spcAft>
              <a:buClr>
                <a:schemeClr val="dk1"/>
              </a:buClr>
              <a:buSzPts val="1200"/>
              <a:buFont typeface="Calibri"/>
              <a:buNone/>
            </a:pPr>
            <a:r>
              <a:rPr lang="fi-FI"/>
              <a:t/>
            </a:r>
            <a:br>
              <a:rPr lang="fi-FI"/>
            </a:br>
            <a:r>
              <a:rPr lang="fi-FI"/>
              <a:t/>
            </a:r>
            <a:br>
              <a:rPr lang="fi-FI"/>
            </a:br>
            <a:r>
              <a:rPr lang="fi-FI">
                <a:latin typeface="Arial"/>
                <a:ea typeface="Arial"/>
                <a:cs typeface="Arial"/>
                <a:sym typeface="Arial"/>
              </a:rPr>
              <a:t>Change background image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47" name="Google Shape;147;p3: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Tree>
    <p:extLst>
      <p:ext uri="{BB962C8B-B14F-4D97-AF65-F5344CB8AC3E}">
        <p14:creationId xmlns:p14="http://schemas.microsoft.com/office/powerpoint/2010/main" val="875178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4: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t>Text slide</a:t>
            </a:r>
            <a:endParaRPr/>
          </a:p>
          <a:p>
            <a:pPr marL="0" lvl="0" indent="0" algn="l" rtl="0">
              <a:spcBef>
                <a:spcPts val="0"/>
              </a:spcBef>
              <a:spcAft>
                <a:spcPts val="0"/>
              </a:spcAft>
              <a:buNone/>
            </a:pPr>
            <a:endParaRPr/>
          </a:p>
        </p:txBody>
      </p:sp>
      <p:sp>
        <p:nvSpPr>
          <p:cNvPr id="158" name="Google Shape;158;p4: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Tree>
    <p:extLst>
      <p:ext uri="{BB962C8B-B14F-4D97-AF65-F5344CB8AC3E}">
        <p14:creationId xmlns:p14="http://schemas.microsoft.com/office/powerpoint/2010/main" val="111307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8e75845a0_2_1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58e75845a0_2_10:notes"/>
          <p:cNvSpPr txBox="1">
            <a:spLocks noGrp="1"/>
          </p:cNvSpPr>
          <p:nvPr>
            <p:ph type="body" idx="1"/>
          </p:nvPr>
        </p:nvSpPr>
        <p:spPr>
          <a:xfrm>
            <a:off x="673577" y="4686499"/>
            <a:ext cx="5388600" cy="44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t>Text slide</a:t>
            </a:r>
            <a:endParaRPr/>
          </a:p>
          <a:p>
            <a:pPr marL="0" lvl="0" indent="0" algn="l" rtl="0">
              <a:spcBef>
                <a:spcPts val="0"/>
              </a:spcBef>
              <a:spcAft>
                <a:spcPts val="0"/>
              </a:spcAft>
              <a:buNone/>
            </a:pPr>
            <a:endParaRPr/>
          </a:p>
        </p:txBody>
      </p:sp>
      <p:sp>
        <p:nvSpPr>
          <p:cNvPr id="165" name="Google Shape;165;g58e75845a0_2_10:notes"/>
          <p:cNvSpPr txBox="1">
            <a:spLocks noGrp="1"/>
          </p:cNvSpPr>
          <p:nvPr>
            <p:ph type="sldNum" idx="12"/>
          </p:nvPr>
        </p:nvSpPr>
        <p:spPr>
          <a:xfrm>
            <a:off x="3815373" y="9371285"/>
            <a:ext cx="2918700" cy="493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5</a:t>
            </a:fld>
            <a:endParaRPr/>
          </a:p>
        </p:txBody>
      </p:sp>
    </p:spTree>
    <p:extLst>
      <p:ext uri="{BB962C8B-B14F-4D97-AF65-F5344CB8AC3E}">
        <p14:creationId xmlns:p14="http://schemas.microsoft.com/office/powerpoint/2010/main" val="3555449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a:t>Text slide</a:t>
            </a:r>
            <a:endParaRPr/>
          </a:p>
        </p:txBody>
      </p:sp>
      <p:sp>
        <p:nvSpPr>
          <p:cNvPr id="172" name="Google Shape;172;p5: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6</a:t>
            </a:fld>
            <a:endParaRPr/>
          </a:p>
        </p:txBody>
      </p:sp>
    </p:spTree>
    <p:extLst>
      <p:ext uri="{BB962C8B-B14F-4D97-AF65-F5344CB8AC3E}">
        <p14:creationId xmlns:p14="http://schemas.microsoft.com/office/powerpoint/2010/main" val="12095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
            </a:r>
            <a:br>
              <a:rPr lang="fi-FI"/>
            </a:br>
            <a:r>
              <a:rPr lang="fi-FI"/>
              <a:t/>
            </a:r>
            <a:br>
              <a:rPr lang="fi-FI"/>
            </a:br>
            <a:r>
              <a:rPr lang="fi-FI"/>
              <a:t>New dia -&gt; Text + graphics 2 columns</a:t>
            </a:r>
            <a:endParaRPr/>
          </a:p>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7</a:t>
            </a:fld>
            <a:endParaRPr/>
          </a:p>
        </p:txBody>
      </p:sp>
    </p:spTree>
    <p:extLst>
      <p:ext uri="{BB962C8B-B14F-4D97-AF65-F5344CB8AC3E}">
        <p14:creationId xmlns:p14="http://schemas.microsoft.com/office/powerpoint/2010/main" val="26972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5: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5:notes"/>
          <p:cNvSpPr txBox="1">
            <a:spLocks noGrp="1"/>
          </p:cNvSpPr>
          <p:nvPr>
            <p:ph type="body" idx="1"/>
          </p:nvPr>
        </p:nvSpPr>
        <p:spPr>
          <a:xfrm>
            <a:off x="673577" y="4686499"/>
            <a:ext cx="5388610" cy="44398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i-FI"/>
              <a:t>Space for additional information, for example contact information.</a:t>
            </a:r>
            <a:br>
              <a:rPr lang="fi-FI"/>
            </a:br>
            <a:endParaRPr/>
          </a:p>
          <a:p>
            <a:pPr marL="0" marR="0" lvl="0" indent="0" algn="l" rtl="0">
              <a:lnSpc>
                <a:spcPct val="100000"/>
              </a:lnSpc>
              <a:spcBef>
                <a:spcPts val="0"/>
              </a:spcBef>
              <a:spcAft>
                <a:spcPts val="0"/>
              </a:spcAft>
              <a:buClr>
                <a:schemeClr val="dk1"/>
              </a:buClr>
              <a:buSzPts val="1200"/>
              <a:buFont typeface="Calibri"/>
              <a:buNone/>
            </a:pPr>
            <a:r>
              <a:rPr lang="fi-FI"/>
              <a:t>The circle illustrates the various application areas of Copernicus data.</a:t>
            </a:r>
            <a:endParaRPr/>
          </a:p>
          <a:p>
            <a:pPr marL="0" marR="0" lvl="0" indent="0" algn="l" rtl="0">
              <a:lnSpc>
                <a:spcPct val="100000"/>
              </a:lnSpc>
              <a:spcBef>
                <a:spcPts val="0"/>
              </a:spcBef>
              <a:spcAft>
                <a:spcPts val="0"/>
              </a:spcAft>
              <a:buClr>
                <a:schemeClr val="dk1"/>
              </a:buClr>
              <a:buSzPts val="1200"/>
              <a:buFont typeface="Calibri"/>
              <a:buNone/>
            </a:pPr>
            <a:r>
              <a:rPr lang="fi-FI"/>
              <a:t/>
            </a:r>
            <a:br>
              <a:rPr lang="fi-FI"/>
            </a:br>
            <a:r>
              <a:rPr lang="fi-FI">
                <a:latin typeface="Arial"/>
                <a:ea typeface="Arial"/>
                <a:cs typeface="Arial"/>
                <a:sym typeface="Arial"/>
              </a:rPr>
              <a:t>Change background image or colour by right-clicking → Edit background</a:t>
            </a:r>
            <a:br>
              <a:rPr lang="fi-FI">
                <a:latin typeface="Arial"/>
                <a:ea typeface="Arial"/>
                <a:cs typeface="Arial"/>
                <a:sym typeface="Arial"/>
              </a:rPr>
            </a:br>
            <a:r>
              <a:rPr lang="fi-FI">
                <a:latin typeface="Arial"/>
                <a:ea typeface="Arial"/>
                <a:cs typeface="Arial"/>
                <a:sym typeface="Arial"/>
              </a:rPr>
              <a:t>Picture fill → From file</a:t>
            </a:r>
            <a:br>
              <a:rPr lang="fi-FI">
                <a:latin typeface="Arial"/>
                <a:ea typeface="Arial"/>
                <a:cs typeface="Arial"/>
                <a:sym typeface="Arial"/>
              </a:rPr>
            </a:br>
            <a:endParaRPr/>
          </a:p>
        </p:txBody>
      </p:sp>
      <p:sp>
        <p:nvSpPr>
          <p:cNvPr id="192" name="Google Shape;192;p15:notes"/>
          <p:cNvSpPr txBox="1">
            <a:spLocks noGrp="1"/>
          </p:cNvSpPr>
          <p:nvPr>
            <p:ph type="sldNum" idx="12"/>
          </p:nvPr>
        </p:nvSpPr>
        <p:spPr>
          <a:xfrm>
            <a:off x="3815373" y="9371285"/>
            <a:ext cx="2918831" cy="49331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8</a:t>
            </a:fld>
            <a:endParaRPr/>
          </a:p>
        </p:txBody>
      </p:sp>
    </p:spTree>
    <p:extLst>
      <p:ext uri="{BB962C8B-B14F-4D97-AF65-F5344CB8AC3E}">
        <p14:creationId xmlns:p14="http://schemas.microsoft.com/office/powerpoint/2010/main" val="3687892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p:cSld name="cover pag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solidFill>
                  <a:srgbClr val="36363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title"/>
          </p:nvPr>
        </p:nvSpPr>
        <p:spPr>
          <a:xfrm>
            <a:off x="292529" y="1707654"/>
            <a:ext cx="4063447" cy="1368152"/>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3600"/>
              <a:buFont typeface="Calibri"/>
              <a:buNone/>
              <a:defRPr sz="3600" b="1"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292529" y="3147814"/>
            <a:ext cx="4063447" cy="115212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b="0">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0" name="Google Shape;20;p2"/>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 you page">
  <p:cSld name="Thank you page">
    <p:bg>
      <p:bgPr>
        <a:solidFill>
          <a:schemeClr val="accent2"/>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title"/>
          </p:nvPr>
        </p:nvSpPr>
        <p:spPr>
          <a:xfrm>
            <a:off x="616959" y="1728862"/>
            <a:ext cx="6305901" cy="1164805"/>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4800"/>
              <a:buFont typeface="Calibri"/>
              <a:buNone/>
              <a:defRPr sz="48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a:off x="611560" y="3075358"/>
            <a:ext cx="6317160" cy="1080568"/>
          </a:xfrm>
          <a:prstGeom prst="rect">
            <a:avLst/>
          </a:prstGeom>
          <a:noFill/>
          <a:ln>
            <a:noFill/>
          </a:ln>
        </p:spPr>
        <p:txBody>
          <a:bodyPr spcFirstLastPara="1" wrap="square" lIns="91425" tIns="45700" rIns="91425" bIns="45700" anchor="t" anchorCtr="0"/>
          <a:lstStyle>
            <a:lvl1pPr marL="457200" lvl="0" indent="-228600" algn="l">
              <a:spcBef>
                <a:spcPts val="320"/>
              </a:spcBef>
              <a:spcAft>
                <a:spcPts val="0"/>
              </a:spcAft>
              <a:buSzPts val="1600"/>
              <a:buNone/>
              <a:defRPr sz="1600" b="1">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7" name="Google Shape;77;p11"/>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8" name="Google Shape;78;p11"/>
          <p:cNvPicPr preferRelativeResize="0"/>
          <p:nvPr/>
        </p:nvPicPr>
        <p:blipFill rotWithShape="1">
          <a:blip r:embed="rId2">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lour background 2">
  <p:cSld name="Colour background 2">
    <p:bg>
      <p:bgPr>
        <a:solidFill>
          <a:schemeClr val="accent5"/>
        </a:solidFill>
        <a:effectLst/>
      </p:bgPr>
    </p:bg>
    <p:spTree>
      <p:nvGrpSpPr>
        <p:cNvPr id="1" name="Shape 79"/>
        <p:cNvGrpSpPr/>
        <p:nvPr/>
      </p:nvGrpSpPr>
      <p:grpSpPr>
        <a:xfrm>
          <a:off x="0" y="0"/>
          <a:ext cx="0" cy="0"/>
          <a:chOff x="0" y="0"/>
          <a:chExt cx="0" cy="0"/>
        </a:xfrm>
      </p:grpSpPr>
      <p:sp>
        <p:nvSpPr>
          <p:cNvPr id="80" name="Google Shape;80;p12"/>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82" name="Google Shape;82;p12"/>
          <p:cNvPicPr preferRelativeResize="0"/>
          <p:nvPr/>
        </p:nvPicPr>
        <p:blipFill rotWithShape="1">
          <a:blip r:embed="rId2">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s + 2 titles">
  <p:cSld name="2 columns + 2 titles">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457200" y="411510"/>
            <a:ext cx="3610744" cy="996975"/>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solidFill>
                  <a:schemeClr val="accent4"/>
                </a:solidFill>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5" name="Google Shape;85;p13"/>
          <p:cNvSpPr txBox="1">
            <a:spLocks noGrp="1"/>
          </p:cNvSpPr>
          <p:nvPr>
            <p:ph type="body" idx="2"/>
          </p:nvPr>
        </p:nvSpPr>
        <p:spPr>
          <a:xfrm>
            <a:off x="457200" y="1408484"/>
            <a:ext cx="3610744" cy="296346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6" name="Google Shape;86;p13"/>
          <p:cNvSpPr txBox="1">
            <a:spLocks noGrp="1"/>
          </p:cNvSpPr>
          <p:nvPr>
            <p:ph type="body" idx="3"/>
          </p:nvPr>
        </p:nvSpPr>
        <p:spPr>
          <a:xfrm>
            <a:off x="4211960" y="411510"/>
            <a:ext cx="3528392" cy="996975"/>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solidFill>
                  <a:schemeClr val="accent4"/>
                </a:solidFill>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13"/>
          <p:cNvSpPr txBox="1">
            <a:spLocks noGrp="1"/>
          </p:cNvSpPr>
          <p:nvPr>
            <p:ph type="body" idx="4"/>
          </p:nvPr>
        </p:nvSpPr>
        <p:spPr>
          <a:xfrm>
            <a:off x="4211960" y="1408484"/>
            <a:ext cx="3528392" cy="296346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13"/>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0" name="Google Shape;90;p13"/>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right">
  <p:cSld name="Text right">
    <p:bg>
      <p:bgPr>
        <a:solidFill>
          <a:schemeClr val="lt1"/>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title"/>
          </p:nvPr>
        </p:nvSpPr>
        <p:spPr>
          <a:xfrm>
            <a:off x="4510792" y="195486"/>
            <a:ext cx="3277232" cy="1145282"/>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4499992" y="1417828"/>
            <a:ext cx="3277232" cy="331416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30200" algn="l">
              <a:spcBef>
                <a:spcPts val="320"/>
              </a:spcBef>
              <a:spcAft>
                <a:spcPts val="0"/>
              </a:spcAft>
              <a:buSzPts val="16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96" name="Google Shape;96;p14"/>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grey background text page">
  <p:cSld name="grey background text page">
    <p:bg>
      <p:bgPr>
        <a:solidFill>
          <a:schemeClr val="accent4"/>
        </a:solidFill>
        <a:effectLst/>
      </p:bgPr>
    </p:bg>
    <p:spTree>
      <p:nvGrpSpPr>
        <p:cNvPr id="1" name="Shape 97"/>
        <p:cNvGrpSpPr/>
        <p:nvPr/>
      </p:nvGrpSpPr>
      <p:grpSpPr>
        <a:xfrm>
          <a:off x="0" y="0"/>
          <a:ext cx="0" cy="0"/>
          <a:chOff x="0" y="0"/>
          <a:chExt cx="0" cy="0"/>
        </a:xfrm>
      </p:grpSpPr>
      <p:sp>
        <p:nvSpPr>
          <p:cNvPr id="98" name="Google Shape;98;p15"/>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5"/>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468001" y="1851670"/>
            <a:ext cx="7128336" cy="2489442"/>
          </a:xfrm>
          <a:prstGeom prst="rect">
            <a:avLst/>
          </a:prstGeom>
          <a:noFill/>
          <a:ln>
            <a:noFill/>
          </a:ln>
        </p:spPr>
        <p:txBody>
          <a:bodyPr spcFirstLastPara="1" wrap="square" lIns="91425" tIns="45700" rIns="91425" bIns="45700" anchor="t" anchorCtr="0"/>
          <a:lstStyle>
            <a:lvl1pPr marL="457200" lvl="0" indent="-330200" algn="l">
              <a:lnSpc>
                <a:spcPct val="110000"/>
              </a:lnSpc>
              <a:spcBef>
                <a:spcPts val="320"/>
              </a:spcBef>
              <a:spcAft>
                <a:spcPts val="0"/>
              </a:spcAft>
              <a:buSzPts val="1600"/>
              <a:buFont typeface="Arial"/>
              <a:buChar char="•"/>
              <a:defRPr sz="1600" b="0">
                <a:solidFill>
                  <a:schemeClr val="accent3"/>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5"/>
          <p:cNvSpPr txBox="1">
            <a:spLocks noGrp="1"/>
          </p:cNvSpPr>
          <p:nvPr>
            <p:ph type="title"/>
          </p:nvPr>
        </p:nvSpPr>
        <p:spPr>
          <a:xfrm>
            <a:off x="468000" y="555526"/>
            <a:ext cx="7128337" cy="93610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1"/>
              </a:buClr>
              <a:buSzPts val="2600"/>
              <a:buFont typeface="Calibri"/>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3" name="Google Shape;103;p15"/>
          <p:cNvPicPr preferRelativeResize="0"/>
          <p:nvPr/>
        </p:nvPicPr>
        <p:blipFill rotWithShape="1">
          <a:blip r:embed="rId2">
            <a:alphaModFix/>
          </a:blip>
          <a:srcRect/>
          <a:stretch/>
        </p:blipFill>
        <p:spPr>
          <a:xfrm>
            <a:off x="395536" y="4490519"/>
            <a:ext cx="2347759" cy="637464"/>
          </a:xfrm>
          <a:prstGeom prst="rect">
            <a:avLst/>
          </a:prstGeom>
          <a:noFill/>
          <a:ln>
            <a:noFill/>
          </a:ln>
        </p:spPr>
      </p:pic>
      <p:pic>
        <p:nvPicPr>
          <p:cNvPr id="104" name="Google Shape;104;p15"/>
          <p:cNvPicPr preferRelativeResize="0"/>
          <p:nvPr/>
        </p:nvPicPr>
        <p:blipFill rotWithShape="1">
          <a:blip r:embed="rId3">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mpty page">
  <p:cSld name="Empty page">
    <p:spTree>
      <p:nvGrpSpPr>
        <p:cNvPr id="1" name="Shape 105"/>
        <p:cNvGrpSpPr/>
        <p:nvPr/>
      </p:nvGrpSpPr>
      <p:grpSpPr>
        <a:xfrm>
          <a:off x="0" y="0"/>
          <a:ext cx="0" cy="0"/>
          <a:chOff x="0" y="0"/>
          <a:chExt cx="0" cy="0"/>
        </a:xfrm>
      </p:grpSpPr>
      <p:sp>
        <p:nvSpPr>
          <p:cNvPr id="106" name="Google Shape;106;p16"/>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08" name="Google Shape;108;p16"/>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s" type="objTx">
  <p:cSld name="OBJECT_WITH_CAPTION_TEXT">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4"/>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3575050" y="204789"/>
            <a:ext cx="4093294" cy="4311178"/>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2" name="Google Shape;112;p17"/>
          <p:cNvSpPr txBox="1">
            <a:spLocks noGrp="1"/>
          </p:cNvSpPr>
          <p:nvPr>
            <p:ph type="body" idx="2"/>
          </p:nvPr>
        </p:nvSpPr>
        <p:spPr>
          <a:xfrm>
            <a:off x="457201" y="1076327"/>
            <a:ext cx="3008313" cy="3455256"/>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3" name="Google Shape;113;p17"/>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15" name="Google Shape;115;p17"/>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and title" type="picTx">
  <p:cSld name="PICTURE_WITH_CAPTION_TEX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accent4"/>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accent6"/>
              </a:buClr>
              <a:buSzPts val="3200"/>
              <a:buFont typeface="Arial"/>
              <a:buNone/>
              <a:defRPr sz="3200" b="0" i="0" u="none" strike="noStrike" cap="none">
                <a:solidFill>
                  <a:srgbClr val="363636"/>
                </a:solidFill>
                <a:latin typeface="Calibri"/>
                <a:ea typeface="Calibri"/>
                <a:cs typeface="Calibri"/>
                <a:sym typeface="Calibri"/>
              </a:defRPr>
            </a:lvl1pPr>
            <a:lvl2pPr marR="0" lvl="1" algn="l" rtl="0">
              <a:spcBef>
                <a:spcPts val="560"/>
              </a:spcBef>
              <a:spcAft>
                <a:spcPts val="0"/>
              </a:spcAft>
              <a:buClr>
                <a:schemeClr val="accent6"/>
              </a:buClr>
              <a:buSzPts val="2800"/>
              <a:buFont typeface="Arial"/>
              <a:buNone/>
              <a:defRPr sz="2800" b="0" i="0" u="none" strike="noStrike" cap="none">
                <a:solidFill>
                  <a:srgbClr val="363636"/>
                </a:solidFill>
                <a:latin typeface="Calibri"/>
                <a:ea typeface="Calibri"/>
                <a:cs typeface="Calibri"/>
                <a:sym typeface="Calibri"/>
              </a:defRPr>
            </a:lvl2pPr>
            <a:lvl3pPr marR="0" lvl="2" algn="l" rtl="0">
              <a:spcBef>
                <a:spcPts val="480"/>
              </a:spcBef>
              <a:spcAft>
                <a:spcPts val="0"/>
              </a:spcAft>
              <a:buClr>
                <a:schemeClr val="accent6"/>
              </a:buClr>
              <a:buSzPts val="2400"/>
              <a:buFont typeface="Arial"/>
              <a:buNone/>
              <a:defRPr sz="2400" b="0" i="0" u="none" strike="noStrike" cap="none">
                <a:solidFill>
                  <a:srgbClr val="363636"/>
                </a:solidFill>
                <a:latin typeface="Calibri"/>
                <a:ea typeface="Calibri"/>
                <a:cs typeface="Calibri"/>
                <a:sym typeface="Calibri"/>
              </a:defRPr>
            </a:lvl3pPr>
            <a:lvl4pPr marR="0" lvl="3" algn="l" rtl="0">
              <a:spcBef>
                <a:spcPts val="400"/>
              </a:spcBef>
              <a:spcAft>
                <a:spcPts val="0"/>
              </a:spcAft>
              <a:buClr>
                <a:schemeClr val="accent6"/>
              </a:buClr>
              <a:buSzPts val="2000"/>
              <a:buFont typeface="Arial"/>
              <a:buNone/>
              <a:defRPr sz="2000" b="0" i="0" u="none" strike="noStrike" cap="none">
                <a:solidFill>
                  <a:srgbClr val="363636"/>
                </a:solidFill>
                <a:latin typeface="Calibri"/>
                <a:ea typeface="Calibri"/>
                <a:cs typeface="Calibri"/>
                <a:sym typeface="Calibri"/>
              </a:defRPr>
            </a:lvl4pPr>
            <a:lvl5pPr marR="0" lvl="4" algn="l" rtl="0">
              <a:spcBef>
                <a:spcPts val="400"/>
              </a:spcBef>
              <a:spcAft>
                <a:spcPts val="0"/>
              </a:spcAft>
              <a:buClr>
                <a:schemeClr val="accent6"/>
              </a:buClr>
              <a:buSzPts val="2000"/>
              <a:buFont typeface="Arial"/>
              <a:buNone/>
              <a:defRPr sz="2000" b="0" i="0" u="none" strike="noStrike" cap="none">
                <a:solidFill>
                  <a:srgbClr val="363636"/>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9" name="Google Shape;119;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SzPts val="1400"/>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0" name="Google Shape;120;p18"/>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122" name="Google Shape;122;p18"/>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age">
  <p:cSld name="Text page">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68000" y="331200"/>
            <a:ext cx="7211144" cy="656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059582"/>
            <a:ext cx="7211144" cy="3394472"/>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6" name="Google Shape;26;p3"/>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Middle title page">
  <p:cSld name="Middle title page">
    <p:bg>
      <p:bgPr>
        <a:solidFill>
          <a:schemeClr val="accent1"/>
        </a:solidFill>
        <a:effectLst/>
      </p:bgPr>
    </p:bg>
    <p:spTree>
      <p:nvGrpSpPr>
        <p:cNvPr id="1" name="Shape 27"/>
        <p:cNvGrpSpPr/>
        <p:nvPr/>
      </p:nvGrpSpPr>
      <p:grpSpPr>
        <a:xfrm>
          <a:off x="0" y="0"/>
          <a:ext cx="0" cy="0"/>
          <a:chOff x="0" y="0"/>
          <a:chExt cx="0" cy="0"/>
        </a:xfrm>
      </p:grpSpPr>
      <p:sp>
        <p:nvSpPr>
          <p:cNvPr id="28" name="Google Shape;28;p4"/>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4"/>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title"/>
          </p:nvPr>
        </p:nvSpPr>
        <p:spPr>
          <a:xfrm>
            <a:off x="616960" y="771550"/>
            <a:ext cx="7116088" cy="1237457"/>
          </a:xfrm>
          <a:prstGeom prst="rect">
            <a:avLst/>
          </a:prstGeom>
          <a:noFill/>
          <a:ln>
            <a:noFill/>
          </a:ln>
        </p:spPr>
        <p:txBody>
          <a:bodyPr spcFirstLastPara="1" wrap="square" lIns="91425" tIns="45700" rIns="91425" bIns="45700" anchor="b" anchorCtr="0"/>
          <a:lstStyle>
            <a:lvl1pPr marR="0" lvl="0" algn="l">
              <a:lnSpc>
                <a:spcPct val="100000"/>
              </a:lnSpc>
              <a:spcBef>
                <a:spcPts val="0"/>
              </a:spcBef>
              <a:spcAft>
                <a:spcPts val="0"/>
              </a:spcAft>
              <a:buClr>
                <a:schemeClr val="lt1"/>
              </a:buClr>
              <a:buSzPts val="2000"/>
              <a:buFont typeface="Calibri"/>
              <a:buNone/>
              <a:defRPr sz="2000" b="1" cap="none">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611559" y="2643310"/>
            <a:ext cx="7128793" cy="1080568"/>
          </a:xfrm>
          <a:prstGeom prst="rect">
            <a:avLst/>
          </a:prstGeom>
          <a:noFill/>
          <a:ln>
            <a:noFill/>
          </a:ln>
        </p:spPr>
        <p:txBody>
          <a:bodyPr spcFirstLastPara="1" wrap="square" lIns="91425" tIns="45700" rIns="91425" bIns="45700" anchor="t" anchorCtr="0"/>
          <a:lstStyle>
            <a:lvl1pPr marL="457200" lvl="0" indent="-228600" algn="l">
              <a:lnSpc>
                <a:spcPct val="110000"/>
              </a:lnSpc>
              <a:spcBef>
                <a:spcPts val="320"/>
              </a:spcBef>
              <a:spcAft>
                <a:spcPts val="0"/>
              </a:spcAft>
              <a:buSzPts val="1600"/>
              <a:buNone/>
              <a:defRPr sz="1600" b="0">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cxnSp>
        <p:nvCxnSpPr>
          <p:cNvPr id="32" name="Google Shape;32;p4"/>
          <p:cNvCxnSpPr/>
          <p:nvPr/>
        </p:nvCxnSpPr>
        <p:spPr>
          <a:xfrm>
            <a:off x="683568" y="2355726"/>
            <a:ext cx="7344816" cy="0"/>
          </a:xfrm>
          <a:prstGeom prst="straightConnector1">
            <a:avLst/>
          </a:prstGeom>
          <a:noFill/>
          <a:ln w="19050" cap="flat" cmpd="sng">
            <a:solidFill>
              <a:schemeClr val="lt1"/>
            </a:solidFill>
            <a:prstDash val="solid"/>
            <a:round/>
            <a:headEnd type="none" w="sm" len="sm"/>
            <a:tailEnd type="none" w="sm" len="sm"/>
          </a:ln>
        </p:spPr>
      </p:cxnSp>
      <p:sp>
        <p:nvSpPr>
          <p:cNvPr id="33" name="Google Shape;33;p4"/>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34" name="Google Shape;34;p4"/>
          <p:cNvPicPr preferRelativeResize="0"/>
          <p:nvPr/>
        </p:nvPicPr>
        <p:blipFill rotWithShape="1">
          <a:blip r:embed="rId2">
            <a:alphaModFix/>
          </a:blip>
          <a:srcRect/>
          <a:stretch/>
        </p:blipFill>
        <p:spPr>
          <a:xfrm>
            <a:off x="395536" y="4490519"/>
            <a:ext cx="2347759" cy="637464"/>
          </a:xfrm>
          <a:prstGeom prst="rect">
            <a:avLst/>
          </a:prstGeom>
          <a:noFill/>
          <a:ln>
            <a:noFill/>
          </a:ln>
        </p:spPr>
      </p:pic>
      <p:pic>
        <p:nvPicPr>
          <p:cNvPr id="35" name="Google Shape;35;p4"/>
          <p:cNvPicPr preferRelativeResize="0"/>
          <p:nvPr/>
        </p:nvPicPr>
        <p:blipFill rotWithShape="1">
          <a:blip r:embed="rId3">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page">
  <p:cSld name="Picture pag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5"/>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5"/>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1136053" y="2643758"/>
            <a:ext cx="6920126" cy="1008112"/>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600"/>
              <a:buNone/>
              <a:defRPr sz="1600" b="1">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0" name="Google Shape;40;p5"/>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1" name="Google Shape;41;p5"/>
          <p:cNvPicPr preferRelativeResize="0"/>
          <p:nvPr/>
        </p:nvPicPr>
        <p:blipFill rotWithShape="1">
          <a:blip r:embed="rId3">
            <a:alphaModFix/>
          </a:blip>
          <a:srcRect/>
          <a:stretch/>
        </p:blipFill>
        <p:spPr>
          <a:xfrm>
            <a:off x="395536" y="4490519"/>
            <a:ext cx="2347759" cy="637464"/>
          </a:xfrm>
          <a:prstGeom prst="rect">
            <a:avLst/>
          </a:prstGeom>
          <a:noFill/>
          <a:ln>
            <a:noFill/>
          </a:ln>
        </p:spPr>
      </p:pic>
      <p:pic>
        <p:nvPicPr>
          <p:cNvPr id="42" name="Google Shape;42;p5"/>
          <p:cNvPicPr preferRelativeResize="0"/>
          <p:nvPr/>
        </p:nvPicPr>
        <p:blipFill rotWithShape="1">
          <a:blip r:embed="rId4">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right">
  <p:cSld name="Text -right">
    <p:bg>
      <p:bgPr>
        <a:solidFill>
          <a:schemeClr val="accent4"/>
        </a:solidFill>
        <a:effectLst/>
      </p:bgPr>
    </p:bg>
    <p:spTree>
      <p:nvGrpSpPr>
        <p:cNvPr id="1" name="Shape 43"/>
        <p:cNvGrpSpPr/>
        <p:nvPr/>
      </p:nvGrpSpPr>
      <p:grpSpPr>
        <a:xfrm>
          <a:off x="0" y="0"/>
          <a:ext cx="0" cy="0"/>
          <a:chOff x="0" y="0"/>
          <a:chExt cx="0" cy="0"/>
        </a:xfrm>
      </p:grpSpPr>
      <p:sp>
        <p:nvSpPr>
          <p:cNvPr id="44" name="Google Shape;44;p6"/>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4645026" y="1417828"/>
            <a:ext cx="3311350" cy="3282414"/>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a:lvl1pPr>
            <a:lvl2pPr marL="914400" lvl="1" indent="-330200" algn="l">
              <a:spcBef>
                <a:spcPts val="320"/>
              </a:spcBef>
              <a:spcAft>
                <a:spcPts val="0"/>
              </a:spcAft>
              <a:buSzPts val="16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6"/>
          <p:cNvSpPr txBox="1">
            <a:spLocks noGrp="1"/>
          </p:cNvSpPr>
          <p:nvPr>
            <p:ph type="body" idx="2"/>
          </p:nvPr>
        </p:nvSpPr>
        <p:spPr>
          <a:xfrm>
            <a:off x="4645027" y="411510"/>
            <a:ext cx="3311350" cy="996975"/>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SzPts val="2400"/>
              <a:buNone/>
              <a:defRPr sz="2400" b="1">
                <a:solidFill>
                  <a:schemeClr val="accent3"/>
                </a:solidFill>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6"/>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48" name="Google Shape;48;p6"/>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lour background1">
  <p:cSld name="colour background1">
    <p:bg>
      <p:bgPr>
        <a:solidFill>
          <a:schemeClr val="accent6"/>
        </a:solid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2" name="Google Shape;52;p7"/>
          <p:cNvPicPr preferRelativeResize="0"/>
          <p:nvPr/>
        </p:nvPicPr>
        <p:blipFill rotWithShape="1">
          <a:blip r:embed="rId2">
            <a:alphaModFix/>
          </a:blip>
          <a:srcRect/>
          <a:stretch/>
        </p:blipFill>
        <p:spPr>
          <a:xfrm>
            <a:off x="7740352" y="195486"/>
            <a:ext cx="1237230" cy="1441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57" name="Google Shape;57;p8"/>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 graphics 2 columns">
  <p:cSld name="Text + graphics 2 columns">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accent4"/>
              </a:buClr>
              <a:buSzPts val="2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457200" y="1059582"/>
            <a:ext cx="3466728" cy="326563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1" name="Google Shape;61;p9"/>
          <p:cNvSpPr txBox="1">
            <a:spLocks noGrp="1"/>
          </p:cNvSpPr>
          <p:nvPr>
            <p:ph type="body" idx="2"/>
          </p:nvPr>
        </p:nvSpPr>
        <p:spPr>
          <a:xfrm>
            <a:off x="4067944" y="1059582"/>
            <a:ext cx="3528392" cy="3265636"/>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Char char="•"/>
              <a:defRPr sz="1600"/>
            </a:lvl2pPr>
            <a:lvl3pPr marL="1371600" lvl="2" indent="-330200" algn="l">
              <a:spcBef>
                <a:spcPts val="320"/>
              </a:spcBef>
              <a:spcAft>
                <a:spcPts val="0"/>
              </a:spcAft>
              <a:buSzPts val="1600"/>
              <a:buChar char="•"/>
              <a:defRPr sz="16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2" name="Google Shape;62;p9"/>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64" name="Google Shape;64;p9"/>
          <p:cNvPicPr preferRelativeResize="0"/>
          <p:nvPr/>
        </p:nvPicPr>
        <p:blipFill rotWithShape="1">
          <a:blip r:embed="rId2">
            <a:alphaModFix/>
          </a:blip>
          <a:srcRect/>
          <a:stretch/>
        </p:blipFill>
        <p:spPr>
          <a:xfrm>
            <a:off x="7777224" y="230493"/>
            <a:ext cx="1169972" cy="13719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lour background">
  <p:cSld name="Colour background">
    <p:bg>
      <p:bgPr>
        <a:solidFill>
          <a:schemeClr val="dk1"/>
        </a:solidFill>
        <a:effectLst/>
      </p:bgPr>
    </p:bg>
    <p:spTree>
      <p:nvGrpSpPr>
        <p:cNvPr id="1" name="Shape 65"/>
        <p:cNvGrpSpPr/>
        <p:nvPr/>
      </p:nvGrpSpPr>
      <p:grpSpPr>
        <a:xfrm>
          <a:off x="0" y="0"/>
          <a:ext cx="0" cy="0"/>
          <a:chOff x="0" y="0"/>
          <a:chExt cx="0" cy="0"/>
        </a:xfrm>
      </p:grpSpPr>
      <p:sp>
        <p:nvSpPr>
          <p:cNvPr id="66" name="Google Shape;66;p10"/>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10"/>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title"/>
          </p:nvPr>
        </p:nvSpPr>
        <p:spPr>
          <a:xfrm>
            <a:off x="1307864" y="1275606"/>
            <a:ext cx="6564783" cy="1368152"/>
          </a:xfrm>
          <a:prstGeom prst="rect">
            <a:avLst/>
          </a:prstGeom>
          <a:noFill/>
          <a:ln>
            <a:noFill/>
          </a:ln>
        </p:spPr>
        <p:txBody>
          <a:bodyPr spcFirstLastPara="1" wrap="square" lIns="91425" tIns="45700" rIns="91425" bIns="45700" anchor="b" anchorCtr="0"/>
          <a:lstStyle>
            <a:lvl1pPr marR="0" lvl="0" algn="ctr">
              <a:lnSpc>
                <a:spcPct val="100000"/>
              </a:lnSpc>
              <a:spcBef>
                <a:spcPts val="0"/>
              </a:spcBef>
              <a:spcAft>
                <a:spcPts val="0"/>
              </a:spcAft>
              <a:buClr>
                <a:schemeClr val="lt1"/>
              </a:buClr>
              <a:buSzPts val="2600"/>
              <a:buFont typeface="Calibri"/>
              <a:buNone/>
              <a:defRPr sz="2600" b="1"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1307864" y="2643758"/>
            <a:ext cx="6576504" cy="648072"/>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600"/>
              <a:buNone/>
              <a:defRPr sz="1600" b="1">
                <a:solidFill>
                  <a:schemeClr val="lt1"/>
                </a:solidFill>
                <a:latin typeface="Calibri"/>
                <a:ea typeface="Calibri"/>
                <a:cs typeface="Calibri"/>
                <a:sym typeface="Calibri"/>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0" name="Google Shape;70;p10"/>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900">
                <a:solidFill>
                  <a:srgbClr val="36363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71" name="Google Shape;71;p10"/>
          <p:cNvPicPr preferRelativeResize="0"/>
          <p:nvPr/>
        </p:nvPicPr>
        <p:blipFill rotWithShape="1">
          <a:blip r:embed="rId2">
            <a:alphaModFix/>
          </a:blip>
          <a:srcRect/>
          <a:stretch/>
        </p:blipFill>
        <p:spPr>
          <a:xfrm>
            <a:off x="395536" y="4490519"/>
            <a:ext cx="2347759" cy="637464"/>
          </a:xfrm>
          <a:prstGeom prst="rect">
            <a:avLst/>
          </a:prstGeom>
          <a:noFill/>
          <a:ln>
            <a:noFill/>
          </a:ln>
        </p:spPr>
      </p:pic>
      <p:pic>
        <p:nvPicPr>
          <p:cNvPr id="72" name="Google Shape;72;p10"/>
          <p:cNvPicPr preferRelativeResize="0"/>
          <p:nvPr/>
        </p:nvPicPr>
        <p:blipFill rotWithShape="1">
          <a:blip r:embed="rId3">
            <a:alphaModFix/>
          </a:blip>
          <a:srcRect/>
          <a:stretch/>
        </p:blipFill>
        <p:spPr>
          <a:xfrm>
            <a:off x="7740352" y="195486"/>
            <a:ext cx="1237230" cy="1441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4490519"/>
            <a:ext cx="9144000" cy="6529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a:spLocks noGrp="1"/>
          </p:cNvSpPr>
          <p:nvPr>
            <p:ph type="title"/>
          </p:nvPr>
        </p:nvSpPr>
        <p:spPr>
          <a:xfrm>
            <a:off x="468000" y="331200"/>
            <a:ext cx="7139136" cy="65637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4"/>
              </a:buClr>
              <a:buSzPts val="2600"/>
              <a:buFont typeface="Calibri"/>
              <a:buNone/>
              <a:defRPr sz="2600" b="1"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457200" y="1059582"/>
            <a:ext cx="7139136" cy="3394472"/>
          </a:xfrm>
          <a:prstGeom prst="rect">
            <a:avLst/>
          </a:prstGeom>
          <a:noFill/>
          <a:ln>
            <a:noFill/>
          </a:ln>
        </p:spPr>
        <p:txBody>
          <a:bodyPr spcFirstLastPara="1" wrap="square" lIns="91425" tIns="45700" rIns="91425" bIns="45700" anchor="t" anchorCtr="0"/>
          <a:lstStyle>
            <a:lvl1pPr marL="457200" marR="0" lvl="0" indent="-342900" algn="l" rtl="0">
              <a:spcBef>
                <a:spcPts val="360"/>
              </a:spcBef>
              <a:spcAft>
                <a:spcPts val="0"/>
              </a:spcAft>
              <a:buClr>
                <a:schemeClr val="accent6"/>
              </a:buClr>
              <a:buSzPts val="1800"/>
              <a:buFont typeface="Arial"/>
              <a:buChar char="•"/>
              <a:defRPr sz="1800" b="0" i="0" u="none" strike="noStrike" cap="none">
                <a:solidFill>
                  <a:srgbClr val="363636"/>
                </a:solidFill>
                <a:latin typeface="Calibri"/>
                <a:ea typeface="Calibri"/>
                <a:cs typeface="Calibri"/>
                <a:sym typeface="Calibri"/>
              </a:defRPr>
            </a:lvl1pPr>
            <a:lvl2pPr marL="914400" marR="0" lvl="1"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2pPr>
            <a:lvl3pPr marL="1371600" marR="0" lvl="2"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3pPr>
            <a:lvl4pPr marL="1828800" marR="0" lvl="3"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4pPr>
            <a:lvl5pPr marL="2286000" marR="0" lvl="4" indent="-330200" algn="l" rtl="0">
              <a:spcBef>
                <a:spcPts val="320"/>
              </a:spcBef>
              <a:spcAft>
                <a:spcPts val="0"/>
              </a:spcAft>
              <a:buClr>
                <a:schemeClr val="accent6"/>
              </a:buClr>
              <a:buSzPts val="1600"/>
              <a:buFont typeface="Arial"/>
              <a:buChar char="•"/>
              <a:defRPr sz="1600" b="0" i="0" u="none" strike="noStrike" cap="none">
                <a:solidFill>
                  <a:srgbClr val="36363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5076056" y="4784400"/>
            <a:ext cx="936104"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36363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6228184" y="4784949"/>
            <a:ext cx="2592288" cy="273844"/>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363636"/>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9">
            <a:alphaModFix/>
          </a:blip>
          <a:srcRect/>
          <a:stretch/>
        </p:blipFill>
        <p:spPr>
          <a:xfrm>
            <a:off x="395536" y="4490519"/>
            <a:ext cx="2347759" cy="6374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9"/>
          <p:cNvSpPr/>
          <p:nvPr/>
        </p:nvSpPr>
        <p:spPr>
          <a:xfrm>
            <a:off x="0" y="-1"/>
            <a:ext cx="9144000" cy="4492800"/>
          </a:xfrm>
          <a:prstGeom prst="rect">
            <a:avLst/>
          </a:prstGeom>
          <a:gradFill>
            <a:gsLst>
              <a:gs pos="0">
                <a:srgbClr val="03AB9F">
                  <a:alpha val="80000"/>
                </a:srgbClr>
              </a:gs>
              <a:gs pos="3000">
                <a:srgbClr val="03AB9F">
                  <a:alpha val="80000"/>
                </a:srgbClr>
              </a:gs>
              <a:gs pos="58999">
                <a:srgbClr val="EE6907">
                  <a:alpha val="29803"/>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19"/>
          <p:cNvSpPr txBox="1">
            <a:spLocks noGrp="1"/>
          </p:cNvSpPr>
          <p:nvPr>
            <p:ph type="title"/>
          </p:nvPr>
        </p:nvSpPr>
        <p:spPr>
          <a:xfrm>
            <a:off x="292550" y="1864800"/>
            <a:ext cx="5935500" cy="763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3600"/>
              <a:buFont typeface="Calibri"/>
              <a:buNone/>
            </a:pPr>
            <a:r>
              <a:rPr lang="fi-FI" sz="4200"/>
              <a:t>The importance of bees</a:t>
            </a:r>
            <a:endParaRPr sz="4200"/>
          </a:p>
        </p:txBody>
      </p:sp>
      <p:sp>
        <p:nvSpPr>
          <p:cNvPr id="130" name="Google Shape;130;p19"/>
          <p:cNvSpPr txBox="1">
            <a:spLocks noGrp="1"/>
          </p:cNvSpPr>
          <p:nvPr>
            <p:ph type="body" idx="1"/>
          </p:nvPr>
        </p:nvSpPr>
        <p:spPr>
          <a:xfrm>
            <a:off x="292554" y="2973214"/>
            <a:ext cx="4063500" cy="1152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fi-FI"/>
              <a:t>Sebastian Kubica</a:t>
            </a:r>
            <a:endParaRPr/>
          </a:p>
          <a:p>
            <a:pPr marL="0" lvl="0" indent="0" algn="l" rtl="0">
              <a:spcBef>
                <a:spcPts val="0"/>
              </a:spcBef>
              <a:spcAft>
                <a:spcPts val="0"/>
              </a:spcAft>
              <a:buSzPts val="1600"/>
              <a:buNone/>
            </a:pPr>
            <a:r>
              <a:rPr lang="fi-FI"/>
              <a:t>Tomasz Kosacki</a:t>
            </a:r>
            <a:endParaRPr/>
          </a:p>
          <a:p>
            <a:pPr marL="0" lvl="0" indent="0" algn="l" rtl="0">
              <a:spcBef>
                <a:spcPts val="0"/>
              </a:spcBef>
              <a:spcAft>
                <a:spcPts val="0"/>
              </a:spcAft>
              <a:buSzPts val="1600"/>
              <a:buNone/>
            </a:pPr>
            <a:r>
              <a:rPr lang="fi-FI"/>
              <a:t>Daniel Kraus</a:t>
            </a:r>
            <a:endParaRPr/>
          </a:p>
          <a:p>
            <a:pPr marL="0" lvl="0" indent="0" algn="l" rtl="0">
              <a:spcBef>
                <a:spcPts val="0"/>
              </a:spcBef>
              <a:spcAft>
                <a:spcPts val="0"/>
              </a:spcAft>
              <a:buSzPts val="1600"/>
              <a:buNone/>
            </a:pPr>
            <a:r>
              <a:rPr lang="fi-FI"/>
              <a:t>Damian Kita</a:t>
            </a:r>
            <a:endParaRPr/>
          </a:p>
          <a:p>
            <a:pPr marL="0" lvl="0" indent="0" algn="l" rtl="0">
              <a:spcBef>
                <a:spcPts val="0"/>
              </a:spcBef>
              <a:spcAft>
                <a:spcPts val="0"/>
              </a:spcAft>
              <a:buSzPts val="1600"/>
              <a:buNone/>
            </a:pPr>
            <a:r>
              <a:rPr lang="fi-FI"/>
              <a:t>Zofia Łyko</a:t>
            </a:r>
            <a:endParaRPr/>
          </a:p>
          <a:p>
            <a:pPr marL="0" lvl="0" indent="0" algn="l" rtl="0">
              <a:spcBef>
                <a:spcPts val="0"/>
              </a:spcBef>
              <a:spcAft>
                <a:spcPts val="0"/>
              </a:spcAft>
              <a:buSzPts val="1600"/>
              <a:buNone/>
            </a:pPr>
            <a:endParaRPr/>
          </a:p>
        </p:txBody>
      </p:sp>
      <p:pic>
        <p:nvPicPr>
          <p:cNvPr id="131" name="Google Shape;131;p19"/>
          <p:cNvPicPr preferRelativeResize="0"/>
          <p:nvPr/>
        </p:nvPicPr>
        <p:blipFill rotWithShape="1">
          <a:blip r:embed="rId4">
            <a:alphaModFix/>
          </a:blip>
          <a:srcRect/>
          <a:stretch/>
        </p:blipFill>
        <p:spPr>
          <a:xfrm>
            <a:off x="5970289" y="461238"/>
            <a:ext cx="2576478" cy="3021228"/>
          </a:xfrm>
          <a:prstGeom prst="rect">
            <a:avLst/>
          </a:prstGeom>
          <a:noFill/>
          <a:ln>
            <a:noFill/>
          </a:ln>
        </p:spPr>
      </p:pic>
      <p:sp>
        <p:nvSpPr>
          <p:cNvPr id="132" name="Google Shape;132;p19"/>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0"/>
          <p:cNvSpPr/>
          <p:nvPr/>
        </p:nvSpPr>
        <p:spPr>
          <a:xfrm>
            <a:off x="0" y="-1"/>
            <a:ext cx="9144000" cy="4492800"/>
          </a:xfrm>
          <a:prstGeom prst="rect">
            <a:avLst/>
          </a:prstGeom>
          <a:gradFill>
            <a:gsLst>
              <a:gs pos="0">
                <a:schemeClr val="accent1"/>
              </a:gs>
              <a:gs pos="36000">
                <a:srgbClr val="EE6907">
                  <a:alpha val="64705"/>
                </a:srgbClr>
              </a:gs>
              <a:gs pos="100000">
                <a:schemeClr val="accent5"/>
              </a:gs>
            </a:gsLst>
            <a:lin ang="12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9" name="Google Shape;139;p20"/>
          <p:cNvPicPr preferRelativeResize="0"/>
          <p:nvPr/>
        </p:nvPicPr>
        <p:blipFill rotWithShape="1">
          <a:blip r:embed="rId4">
            <a:alphaModFix/>
          </a:blip>
          <a:srcRect/>
          <a:stretch/>
        </p:blipFill>
        <p:spPr>
          <a:xfrm>
            <a:off x="7740352" y="195486"/>
            <a:ext cx="1237230" cy="1441951"/>
          </a:xfrm>
          <a:prstGeom prst="rect">
            <a:avLst/>
          </a:prstGeom>
          <a:noFill/>
          <a:ln>
            <a:noFill/>
          </a:ln>
        </p:spPr>
      </p:pic>
      <p:sp>
        <p:nvSpPr>
          <p:cNvPr id="140" name="Google Shape;140;p20"/>
          <p:cNvSpPr/>
          <p:nvPr/>
        </p:nvSpPr>
        <p:spPr>
          <a:xfrm>
            <a:off x="484994" y="555527"/>
            <a:ext cx="2427287" cy="2427287"/>
          </a:xfrm>
          <a:prstGeom prst="ellipse">
            <a:avLst/>
          </a:prstGeom>
          <a:solidFill>
            <a:srgbClr val="03AB9F">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20"/>
          <p:cNvSpPr txBox="1"/>
          <p:nvPr/>
        </p:nvSpPr>
        <p:spPr>
          <a:xfrm>
            <a:off x="484994" y="1059582"/>
            <a:ext cx="2427287" cy="2296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9AA6"/>
              </a:buClr>
              <a:buSzPts val="2400"/>
              <a:buFont typeface="Noto Sans Symbols"/>
              <a:buNone/>
            </a:pPr>
            <a:r>
              <a:rPr lang="fi-FI" sz="2400" b="1" i="0" u="none" strike="noStrike" cap="none">
                <a:solidFill>
                  <a:schemeClr val="lt1"/>
                </a:solidFill>
                <a:latin typeface="Calibri"/>
                <a:ea typeface="Calibri"/>
                <a:cs typeface="Calibri"/>
                <a:sym typeface="Calibri"/>
              </a:rPr>
              <a:t>Boosting your business with open satellite data</a:t>
            </a:r>
            <a:endParaRPr sz="2400" b="1" i="0" u="none" strike="noStrike" cap="none">
              <a:solidFill>
                <a:schemeClr val="lt1"/>
              </a:solidFill>
              <a:latin typeface="Calibri"/>
              <a:ea typeface="Calibri"/>
              <a:cs typeface="Calibri"/>
              <a:sym typeface="Calibri"/>
            </a:endParaRPr>
          </a:p>
        </p:txBody>
      </p:sp>
      <p:sp>
        <p:nvSpPr>
          <p:cNvPr id="142" name="Google Shape;142;p20"/>
          <p:cNvSpPr txBox="1"/>
          <p:nvPr/>
        </p:nvSpPr>
        <p:spPr>
          <a:xfrm>
            <a:off x="3244850" y="1454963"/>
            <a:ext cx="4495500" cy="150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i-FI" sz="4200" b="1">
                <a:solidFill>
                  <a:srgbClr val="FFFFFF"/>
                </a:solidFill>
                <a:latin typeface="Calibri"/>
                <a:ea typeface="Calibri"/>
                <a:cs typeface="Calibri"/>
                <a:sym typeface="Calibri"/>
              </a:rPr>
              <a:t>Crop analysis for better produce</a:t>
            </a:r>
            <a:endParaRPr sz="4200" b="1">
              <a:solidFill>
                <a:srgbClr val="FFFFFF"/>
              </a:solidFill>
              <a:latin typeface="Calibri"/>
              <a:ea typeface="Calibri"/>
              <a:cs typeface="Calibri"/>
              <a:sym typeface="Calibri"/>
            </a:endParaRPr>
          </a:p>
        </p:txBody>
      </p:sp>
      <p:sp>
        <p:nvSpPr>
          <p:cNvPr id="143" name="Google Shape;143;p20"/>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5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500"/>
                                        <p:tgtEl>
                                          <p:spTgt spid="141"/>
                                        </p:tgtEl>
                                      </p:cBhvr>
                                    </p:animEffect>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1"/>
          <p:cNvSpPr/>
          <p:nvPr/>
        </p:nvSpPr>
        <p:spPr>
          <a:xfrm>
            <a:off x="0" y="-1"/>
            <a:ext cx="9144000" cy="4492800"/>
          </a:xfrm>
          <a:prstGeom prst="rect">
            <a:avLst/>
          </a:prstGeom>
          <a:gradFill>
            <a:gsLst>
              <a:gs pos="0">
                <a:schemeClr val="accent2"/>
              </a:gs>
              <a:gs pos="30000">
                <a:srgbClr val="03AB9F">
                  <a:alpha val="60000"/>
                </a:srgbClr>
              </a:gs>
              <a:gs pos="80000">
                <a:srgbClr val="EE6907">
                  <a:alpha val="40000"/>
                </a:srgbClr>
              </a:gs>
              <a:gs pos="100000">
                <a:srgbClr val="EE6907">
                  <a:alpha val="69803"/>
                </a:srgbClr>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0" name="Google Shape;150;p21"/>
          <p:cNvPicPr preferRelativeResize="0"/>
          <p:nvPr/>
        </p:nvPicPr>
        <p:blipFill rotWithShape="1">
          <a:blip r:embed="rId4">
            <a:alphaModFix/>
          </a:blip>
          <a:srcRect/>
          <a:stretch/>
        </p:blipFill>
        <p:spPr>
          <a:xfrm>
            <a:off x="7740352" y="195486"/>
            <a:ext cx="1237230" cy="1441951"/>
          </a:xfrm>
          <a:prstGeom prst="rect">
            <a:avLst/>
          </a:prstGeom>
          <a:noFill/>
          <a:ln>
            <a:noFill/>
          </a:ln>
        </p:spPr>
      </p:pic>
      <p:sp>
        <p:nvSpPr>
          <p:cNvPr id="151" name="Google Shape;151;p21"/>
          <p:cNvSpPr/>
          <p:nvPr/>
        </p:nvSpPr>
        <p:spPr>
          <a:xfrm>
            <a:off x="484994" y="555527"/>
            <a:ext cx="2427287" cy="2427287"/>
          </a:xfrm>
          <a:prstGeom prst="ellipse">
            <a:avLst/>
          </a:prstGeom>
          <a:solidFill>
            <a:srgbClr val="EE6907">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21"/>
          <p:cNvSpPr txBox="1"/>
          <p:nvPr/>
        </p:nvSpPr>
        <p:spPr>
          <a:xfrm>
            <a:off x="683643" y="987574"/>
            <a:ext cx="2029988" cy="2296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9AA6"/>
              </a:buClr>
              <a:buSzPts val="2800"/>
              <a:buFont typeface="Noto Sans Symbols"/>
              <a:buNone/>
            </a:pPr>
            <a:r>
              <a:rPr lang="fi-FI" sz="2800" b="1" i="0" u="none" strike="noStrike" cap="none">
                <a:solidFill>
                  <a:schemeClr val="lt1"/>
                </a:solidFill>
                <a:latin typeface="Calibri"/>
                <a:ea typeface="Calibri"/>
                <a:cs typeface="Calibri"/>
                <a:sym typeface="Calibri"/>
              </a:rPr>
              <a:t>Solution </a:t>
            </a:r>
            <a:endParaRPr/>
          </a:p>
          <a:p>
            <a:pPr marL="0" marR="0" lvl="0" indent="0" algn="ctr" rtl="0">
              <a:spcBef>
                <a:spcPts val="560"/>
              </a:spcBef>
              <a:spcAft>
                <a:spcPts val="0"/>
              </a:spcAft>
              <a:buClr>
                <a:srgbClr val="009AA6"/>
              </a:buClr>
              <a:buSzPts val="2800"/>
              <a:buFont typeface="Noto Sans Symbols"/>
              <a:buNone/>
            </a:pPr>
            <a:r>
              <a:rPr lang="fi-FI" sz="2800" b="1" i="0" u="none" strike="noStrike" cap="none">
                <a:solidFill>
                  <a:schemeClr val="lt1"/>
                </a:solidFill>
                <a:latin typeface="Calibri"/>
                <a:ea typeface="Calibri"/>
                <a:cs typeface="Calibri"/>
                <a:sym typeface="Calibri"/>
              </a:rPr>
              <a:t>from </a:t>
            </a:r>
            <a:endParaRPr/>
          </a:p>
          <a:p>
            <a:pPr marL="0" marR="0" lvl="0" indent="0" algn="ctr" rtl="0">
              <a:spcBef>
                <a:spcPts val="560"/>
              </a:spcBef>
              <a:spcAft>
                <a:spcPts val="0"/>
              </a:spcAft>
              <a:buClr>
                <a:srgbClr val="009AA6"/>
              </a:buClr>
              <a:buSzPts val="2800"/>
              <a:buFont typeface="Noto Sans Symbols"/>
              <a:buNone/>
            </a:pPr>
            <a:r>
              <a:rPr lang="fi-FI" sz="2800" b="1" i="0" u="none" strike="noStrike" cap="none">
                <a:solidFill>
                  <a:schemeClr val="lt1"/>
                </a:solidFill>
                <a:latin typeface="Calibri"/>
                <a:ea typeface="Calibri"/>
                <a:cs typeface="Calibri"/>
                <a:sym typeface="Calibri"/>
              </a:rPr>
              <a:t>the sky</a:t>
            </a:r>
            <a:endParaRPr sz="2800" b="1" i="0" u="none" strike="noStrike" cap="none">
              <a:solidFill>
                <a:schemeClr val="lt1"/>
              </a:solidFill>
              <a:latin typeface="Calibri"/>
              <a:ea typeface="Calibri"/>
              <a:cs typeface="Calibri"/>
              <a:sym typeface="Calibri"/>
            </a:endParaRPr>
          </a:p>
        </p:txBody>
      </p:sp>
      <p:sp>
        <p:nvSpPr>
          <p:cNvPr id="153" name="Google Shape;153;p21"/>
          <p:cNvSpPr txBox="1"/>
          <p:nvPr/>
        </p:nvSpPr>
        <p:spPr>
          <a:xfrm>
            <a:off x="3173025" y="1573650"/>
            <a:ext cx="5393100" cy="1345500"/>
          </a:xfrm>
          <a:prstGeom prst="rect">
            <a:avLst/>
          </a:prstGeom>
          <a:noFill/>
          <a:ln>
            <a:noFill/>
          </a:ln>
        </p:spPr>
        <p:txBody>
          <a:bodyPr spcFirstLastPara="1" wrap="square" lIns="91425" tIns="91425" rIns="91425" bIns="91425" anchor="t" anchorCtr="0">
            <a:noAutofit/>
          </a:bodyPr>
          <a:lstStyle/>
          <a:p>
            <a:pPr marL="457200" lvl="0" indent="-381000" algn="just" rtl="0">
              <a:spcBef>
                <a:spcPts val="0"/>
              </a:spcBef>
              <a:spcAft>
                <a:spcPts val="0"/>
              </a:spcAft>
              <a:buClr>
                <a:srgbClr val="FFFFFF"/>
              </a:buClr>
              <a:buSzPts val="2400"/>
              <a:buFont typeface="Calibri"/>
              <a:buChar char="●"/>
            </a:pPr>
            <a:r>
              <a:rPr lang="fi-FI" sz="2400" b="1">
                <a:solidFill>
                  <a:srgbClr val="FFFFFF"/>
                </a:solidFill>
                <a:latin typeface="Calibri"/>
                <a:ea typeface="Calibri"/>
                <a:cs typeface="Calibri"/>
                <a:sym typeface="Calibri"/>
              </a:rPr>
              <a:t>balanced and ecological agriculture</a:t>
            </a:r>
            <a:endParaRPr sz="2400" b="1">
              <a:solidFill>
                <a:srgbClr val="FFFFFF"/>
              </a:solidFill>
              <a:latin typeface="Calibri"/>
              <a:ea typeface="Calibri"/>
              <a:cs typeface="Calibri"/>
              <a:sym typeface="Calibri"/>
            </a:endParaRPr>
          </a:p>
          <a:p>
            <a:pPr marL="457200" lvl="0" indent="-381000" algn="just" rtl="0">
              <a:spcBef>
                <a:spcPts val="0"/>
              </a:spcBef>
              <a:spcAft>
                <a:spcPts val="0"/>
              </a:spcAft>
              <a:buClr>
                <a:srgbClr val="FFFFFF"/>
              </a:buClr>
              <a:buSzPts val="2400"/>
              <a:buFont typeface="Calibri"/>
              <a:buChar char="●"/>
            </a:pPr>
            <a:r>
              <a:rPr lang="fi-FI" sz="2400" b="1">
                <a:solidFill>
                  <a:srgbClr val="FFFFFF"/>
                </a:solidFill>
                <a:latin typeface="Calibri"/>
                <a:ea typeface="Calibri"/>
                <a:cs typeface="Calibri"/>
                <a:sym typeface="Calibri"/>
              </a:rPr>
              <a:t>better produce</a:t>
            </a:r>
            <a:endParaRPr sz="2400" b="1">
              <a:solidFill>
                <a:srgbClr val="FFFFFF"/>
              </a:solidFill>
              <a:latin typeface="Calibri"/>
              <a:ea typeface="Calibri"/>
              <a:cs typeface="Calibri"/>
              <a:sym typeface="Calibri"/>
            </a:endParaRPr>
          </a:p>
          <a:p>
            <a:pPr marL="457200" lvl="0" indent="-381000" algn="just" rtl="0">
              <a:spcBef>
                <a:spcPts val="0"/>
              </a:spcBef>
              <a:spcAft>
                <a:spcPts val="0"/>
              </a:spcAft>
              <a:buClr>
                <a:srgbClr val="FFFFFF"/>
              </a:buClr>
              <a:buSzPts val="2400"/>
              <a:buFont typeface="Calibri"/>
              <a:buChar char="●"/>
            </a:pPr>
            <a:r>
              <a:rPr lang="fi-FI" sz="2400" b="1">
                <a:solidFill>
                  <a:srgbClr val="FFFFFF"/>
                </a:solidFill>
                <a:latin typeface="Calibri"/>
                <a:ea typeface="Calibri"/>
                <a:cs typeface="Calibri"/>
                <a:sym typeface="Calibri"/>
              </a:rPr>
              <a:t>the wellbeing of bees</a:t>
            </a:r>
            <a:endParaRPr sz="2400" b="1">
              <a:solidFill>
                <a:srgbClr val="FFFFFF"/>
              </a:solidFill>
              <a:latin typeface="Calibri"/>
              <a:ea typeface="Calibri"/>
              <a:cs typeface="Calibri"/>
              <a:sym typeface="Calibri"/>
            </a:endParaRPr>
          </a:p>
          <a:p>
            <a:pPr marL="0" lvl="0" indent="0" algn="just" rtl="0">
              <a:spcBef>
                <a:spcPts val="0"/>
              </a:spcBef>
              <a:spcAft>
                <a:spcPts val="0"/>
              </a:spcAft>
              <a:buNone/>
            </a:pPr>
            <a:endParaRPr sz="1800">
              <a:solidFill>
                <a:srgbClr val="FFFFFF"/>
              </a:solidFill>
              <a:latin typeface="Calibri"/>
              <a:ea typeface="Calibri"/>
              <a:cs typeface="Calibri"/>
              <a:sym typeface="Calibri"/>
            </a:endParaRPr>
          </a:p>
          <a:p>
            <a:pPr marL="0" lvl="0" indent="0" algn="just" rtl="0">
              <a:spcBef>
                <a:spcPts val="0"/>
              </a:spcBef>
              <a:spcAft>
                <a:spcPts val="0"/>
              </a:spcAft>
              <a:buNone/>
            </a:pPr>
            <a:endParaRPr sz="1800">
              <a:solidFill>
                <a:srgbClr val="FFFFFF"/>
              </a:solidFill>
              <a:latin typeface="Calibri"/>
              <a:ea typeface="Calibri"/>
              <a:cs typeface="Calibri"/>
              <a:sym typeface="Calibri"/>
            </a:endParaRPr>
          </a:p>
        </p:txBody>
      </p:sp>
      <p:sp>
        <p:nvSpPr>
          <p:cNvPr id="154" name="Google Shape;154;p21"/>
          <p:cNvSpPr txBox="1">
            <a:spLocks noGrp="1"/>
          </p:cNvSpPr>
          <p:nvPr>
            <p:ph type="dt" idx="10"/>
          </p:nvPr>
        </p:nvSpPr>
        <p:spPr>
          <a:xfrm>
            <a:off x="8207993"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500"/>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152"/>
                                        </p:tgtEl>
                                        <p:attrNameLst>
                                          <p:attrName>style.visibility</p:attrName>
                                        </p:attrNameLst>
                                      </p:cBhvr>
                                      <p:to>
                                        <p:strVal val="visible"/>
                                      </p:to>
                                    </p:set>
                                    <p:animEffect transition="in" filter="fade">
                                      <p:cBhvr>
                                        <p:cTn id="10" dur="500"/>
                                        <p:tgtEl>
                                          <p:spTgt spid="152"/>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p:cNvPicPr preferRelativeResize="0"/>
          <p:nvPr/>
        </p:nvPicPr>
        <p:blipFill>
          <a:blip r:embed="rId3">
            <a:alphaModFix/>
          </a:blip>
          <a:stretch>
            <a:fillRect/>
          </a:stretch>
        </p:blipFill>
        <p:spPr>
          <a:xfrm>
            <a:off x="152400" y="152400"/>
            <a:ext cx="7502600" cy="4375099"/>
          </a:xfrm>
          <a:prstGeom prst="rect">
            <a:avLst/>
          </a:prstGeom>
          <a:noFill/>
          <a:ln>
            <a:noFill/>
          </a:ln>
        </p:spPr>
      </p:pic>
      <p:sp>
        <p:nvSpPr>
          <p:cNvPr id="161" name="Google Shape;161;p22"/>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3"/>
          <p:cNvPicPr preferRelativeResize="0"/>
          <p:nvPr/>
        </p:nvPicPr>
        <p:blipFill>
          <a:blip r:embed="rId3">
            <a:alphaModFix/>
          </a:blip>
          <a:stretch>
            <a:fillRect/>
          </a:stretch>
        </p:blipFill>
        <p:spPr>
          <a:xfrm>
            <a:off x="152400" y="94525"/>
            <a:ext cx="7495278" cy="4479600"/>
          </a:xfrm>
          <a:prstGeom prst="rect">
            <a:avLst/>
          </a:prstGeom>
          <a:noFill/>
          <a:ln>
            <a:noFill/>
          </a:ln>
        </p:spPr>
      </p:pic>
      <p:sp>
        <p:nvSpPr>
          <p:cNvPr id="168" name="Google Shape;168;p23"/>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73"/>
        <p:cNvGrpSpPr/>
        <p:nvPr/>
      </p:nvGrpSpPr>
      <p:grpSpPr>
        <a:xfrm>
          <a:off x="0" y="0"/>
          <a:ext cx="0" cy="0"/>
          <a:chOff x="0" y="0"/>
          <a:chExt cx="0" cy="0"/>
        </a:xfrm>
      </p:grpSpPr>
      <p:sp>
        <p:nvSpPr>
          <p:cNvPr id="174" name="Google Shape;174;p24"/>
          <p:cNvSpPr txBox="1">
            <a:spLocks noGrp="1"/>
          </p:cNvSpPr>
          <p:nvPr>
            <p:ph type="title"/>
          </p:nvPr>
        </p:nvSpPr>
        <p:spPr>
          <a:xfrm>
            <a:off x="751250" y="77026"/>
            <a:ext cx="6306000" cy="527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2000"/>
              <a:buFont typeface="Calibri"/>
              <a:buNone/>
            </a:pPr>
            <a:r>
              <a:rPr lang="fi-FI" sz="2400" b="1"/>
              <a:t>Analysis based on satellite data</a:t>
            </a:r>
            <a:endParaRPr sz="2400" b="1"/>
          </a:p>
        </p:txBody>
      </p:sp>
      <p:pic>
        <p:nvPicPr>
          <p:cNvPr id="175" name="Google Shape;175;p24"/>
          <p:cNvPicPr preferRelativeResize="0"/>
          <p:nvPr/>
        </p:nvPicPr>
        <p:blipFill>
          <a:blip r:embed="rId3">
            <a:alphaModFix/>
          </a:blip>
          <a:stretch>
            <a:fillRect/>
          </a:stretch>
        </p:blipFill>
        <p:spPr>
          <a:xfrm>
            <a:off x="4114100" y="604425"/>
            <a:ext cx="3538350" cy="3146875"/>
          </a:xfrm>
          <a:prstGeom prst="rect">
            <a:avLst/>
          </a:prstGeom>
          <a:noFill/>
          <a:ln>
            <a:noFill/>
          </a:ln>
        </p:spPr>
      </p:pic>
      <p:pic>
        <p:nvPicPr>
          <p:cNvPr id="176" name="Google Shape;176;p24"/>
          <p:cNvPicPr preferRelativeResize="0"/>
          <p:nvPr/>
        </p:nvPicPr>
        <p:blipFill>
          <a:blip r:embed="rId4">
            <a:alphaModFix/>
          </a:blip>
          <a:stretch>
            <a:fillRect/>
          </a:stretch>
        </p:blipFill>
        <p:spPr>
          <a:xfrm>
            <a:off x="147725" y="604425"/>
            <a:ext cx="3858011" cy="3146875"/>
          </a:xfrm>
          <a:prstGeom prst="rect">
            <a:avLst/>
          </a:prstGeom>
          <a:noFill/>
          <a:ln>
            <a:noFill/>
          </a:ln>
        </p:spPr>
      </p:pic>
      <p:sp>
        <p:nvSpPr>
          <p:cNvPr id="177" name="Google Shape;177;p24"/>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
        <p:nvSpPr>
          <p:cNvPr id="178" name="Google Shape;178;p24"/>
          <p:cNvSpPr txBox="1"/>
          <p:nvPr/>
        </p:nvSpPr>
        <p:spPr>
          <a:xfrm>
            <a:off x="147725" y="3840850"/>
            <a:ext cx="7504800" cy="856200"/>
          </a:xfrm>
          <a:prstGeom prst="rect">
            <a:avLst/>
          </a:prstGeom>
          <a:noFill/>
          <a:ln>
            <a:noFill/>
          </a:ln>
        </p:spPr>
        <p:txBody>
          <a:bodyPr spcFirstLastPara="1" wrap="square" lIns="91425" tIns="91425" rIns="91425" bIns="91425" anchor="t" anchorCtr="0">
            <a:noAutofit/>
          </a:bodyPr>
          <a:lstStyle/>
          <a:p>
            <a:pPr marL="914400" lvl="0" indent="457200" algn="l" rtl="0">
              <a:spcBef>
                <a:spcPts val="0"/>
              </a:spcBef>
              <a:spcAft>
                <a:spcPts val="0"/>
              </a:spcAft>
              <a:buNone/>
            </a:pPr>
            <a:r>
              <a:rPr lang="fi-FI" sz="2400" b="1" dirty="0">
                <a:solidFill>
                  <a:srgbClr val="FFFFFF"/>
                </a:solidFill>
                <a:latin typeface="Calibri"/>
                <a:ea typeface="Calibri"/>
                <a:cs typeface="Calibri"/>
                <a:sym typeface="Calibri"/>
              </a:rPr>
              <a:t>May 2016			</a:t>
            </a:r>
            <a:r>
              <a:rPr lang="pl-PL" sz="2400" b="1" dirty="0" smtClean="0">
                <a:solidFill>
                  <a:srgbClr val="FFFFFF"/>
                </a:solidFill>
                <a:latin typeface="Calibri"/>
                <a:ea typeface="Calibri"/>
                <a:cs typeface="Calibri"/>
                <a:sym typeface="Calibri"/>
              </a:rPr>
              <a:t>       </a:t>
            </a:r>
            <a:r>
              <a:rPr lang="fi-FI" sz="2400" b="1" dirty="0" smtClean="0">
                <a:solidFill>
                  <a:srgbClr val="FFFFFF"/>
                </a:solidFill>
                <a:latin typeface="Calibri"/>
                <a:ea typeface="Calibri"/>
                <a:cs typeface="Calibri"/>
                <a:sym typeface="Calibri"/>
              </a:rPr>
              <a:t>May </a:t>
            </a:r>
            <a:r>
              <a:rPr lang="fi-FI" sz="2400" b="1" dirty="0">
                <a:solidFill>
                  <a:srgbClr val="FFFFFF"/>
                </a:solidFill>
                <a:latin typeface="Calibri"/>
                <a:ea typeface="Calibri"/>
                <a:cs typeface="Calibri"/>
                <a:sym typeface="Calibri"/>
              </a:rPr>
              <a:t>2018</a:t>
            </a:r>
            <a:endParaRPr sz="2400" b="1"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414275" y="122500"/>
            <a:ext cx="7139100" cy="656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4"/>
              </a:buClr>
              <a:buSzPts val="2600"/>
              <a:buFont typeface="Calibri"/>
              <a:buNone/>
            </a:pPr>
            <a:r>
              <a:rPr lang="fi-FI"/>
              <a:t>Estimated annual expenses and profits</a:t>
            </a:r>
            <a:endParaRPr/>
          </a:p>
        </p:txBody>
      </p:sp>
      <p:sp>
        <p:nvSpPr>
          <p:cNvPr id="185" name="Google Shape;185;p25"/>
          <p:cNvSpPr txBox="1">
            <a:spLocks noGrp="1"/>
          </p:cNvSpPr>
          <p:nvPr>
            <p:ph type="body" idx="1"/>
          </p:nvPr>
        </p:nvSpPr>
        <p:spPr>
          <a:xfrm>
            <a:off x="3149734" y="4577135"/>
            <a:ext cx="7128900" cy="10806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SzPts val="1600"/>
              <a:buNone/>
            </a:pPr>
            <a:r>
              <a:rPr lang="fi-FI" b="1"/>
              <a:t>Budget for start: 250.000 zł</a:t>
            </a:r>
            <a:endParaRPr b="1"/>
          </a:p>
        </p:txBody>
      </p:sp>
      <p:pic>
        <p:nvPicPr>
          <p:cNvPr id="186" name="Google Shape;186;p25"/>
          <p:cNvPicPr preferRelativeResize="0"/>
          <p:nvPr/>
        </p:nvPicPr>
        <p:blipFill>
          <a:blip r:embed="rId3">
            <a:alphaModFix/>
          </a:blip>
          <a:stretch>
            <a:fillRect/>
          </a:stretch>
        </p:blipFill>
        <p:spPr>
          <a:xfrm>
            <a:off x="574025" y="565800"/>
            <a:ext cx="3850247" cy="4121100"/>
          </a:xfrm>
          <a:prstGeom prst="rect">
            <a:avLst/>
          </a:prstGeom>
          <a:noFill/>
          <a:ln>
            <a:noFill/>
          </a:ln>
        </p:spPr>
      </p:pic>
      <p:sp>
        <p:nvSpPr>
          <p:cNvPr id="187" name="Google Shape;187;p25"/>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pic>
        <p:nvPicPr>
          <p:cNvPr id="188" name="Google Shape;188;p25"/>
          <p:cNvPicPr preferRelativeResize="0"/>
          <p:nvPr/>
        </p:nvPicPr>
        <p:blipFill>
          <a:blip r:embed="rId4">
            <a:alphaModFix/>
          </a:blip>
          <a:stretch>
            <a:fillRect/>
          </a:stretch>
        </p:blipFill>
        <p:spPr>
          <a:xfrm>
            <a:off x="4424275" y="628575"/>
            <a:ext cx="3213950" cy="4004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616959" y="1728862"/>
            <a:ext cx="3234961" cy="1164805"/>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1"/>
              </a:buClr>
              <a:buSzPts val="4800"/>
              <a:buFont typeface="Calibri"/>
              <a:buNone/>
            </a:pPr>
            <a:r>
              <a:rPr lang="fi-FI"/>
              <a:t>Thank you!</a:t>
            </a:r>
            <a:endParaRPr/>
          </a:p>
        </p:txBody>
      </p:sp>
      <p:sp>
        <p:nvSpPr>
          <p:cNvPr id="195" name="Google Shape;195;p26"/>
          <p:cNvSpPr txBox="1">
            <a:spLocks noGrp="1"/>
          </p:cNvSpPr>
          <p:nvPr>
            <p:ph type="body" idx="1"/>
          </p:nvPr>
        </p:nvSpPr>
        <p:spPr>
          <a:xfrm>
            <a:off x="611560" y="3075358"/>
            <a:ext cx="3240360" cy="108056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fi-FI" dirty="0"/>
              <a:t>Contact details:</a:t>
            </a:r>
            <a:endParaRPr dirty="0"/>
          </a:p>
          <a:p>
            <a:pPr marL="0" lvl="0" indent="0" algn="l" rtl="0">
              <a:spcBef>
                <a:spcPts val="0"/>
              </a:spcBef>
              <a:spcAft>
                <a:spcPts val="0"/>
              </a:spcAft>
              <a:buSzPts val="1600"/>
              <a:buNone/>
            </a:pPr>
            <a:endParaRPr dirty="0"/>
          </a:p>
          <a:p>
            <a:pPr marL="0" lvl="0" indent="0" algn="l" rtl="0">
              <a:spcBef>
                <a:spcPts val="0"/>
              </a:spcBef>
              <a:spcAft>
                <a:spcPts val="0"/>
              </a:spcAft>
              <a:buSzPts val="1600"/>
              <a:buNone/>
            </a:pPr>
            <a:r>
              <a:rPr lang="fi-FI" dirty="0"/>
              <a:t>E-mail: </a:t>
            </a:r>
            <a:r>
              <a:rPr lang="fi-FI" dirty="0">
                <a:solidFill>
                  <a:schemeClr val="bg1"/>
                </a:solidFill>
                <a:uFill>
                  <a:noFill/>
                </a:uFill>
              </a:rPr>
              <a:t>kubica96.sk@gmail.com</a:t>
            </a:r>
            <a:endParaRPr dirty="0">
              <a:solidFill>
                <a:schemeClr val="bg1"/>
              </a:solidFill>
            </a:endParaRPr>
          </a:p>
          <a:p>
            <a:pPr marL="0" lvl="0" indent="0" algn="l" rtl="0">
              <a:spcBef>
                <a:spcPts val="0"/>
              </a:spcBef>
              <a:spcAft>
                <a:spcPts val="0"/>
              </a:spcAft>
              <a:buSzPts val="1600"/>
              <a:buNone/>
            </a:pPr>
            <a:r>
              <a:rPr lang="fi-FI" dirty="0"/>
              <a:t>Phone: 534 944 336</a:t>
            </a:r>
            <a:endParaRPr dirty="0"/>
          </a:p>
          <a:p>
            <a:pPr marL="0" lvl="0" indent="0" algn="l" rtl="0">
              <a:spcBef>
                <a:spcPts val="0"/>
              </a:spcBef>
              <a:spcAft>
                <a:spcPts val="0"/>
              </a:spcAft>
              <a:buSzPts val="1600"/>
              <a:buNone/>
            </a:pPr>
            <a:endParaRPr dirty="0"/>
          </a:p>
        </p:txBody>
      </p:sp>
      <p:pic>
        <p:nvPicPr>
          <p:cNvPr id="196" name="Google Shape;196;p26"/>
          <p:cNvPicPr preferRelativeResize="0"/>
          <p:nvPr/>
        </p:nvPicPr>
        <p:blipFill rotWithShape="1">
          <a:blip r:embed="rId3">
            <a:alphaModFix/>
          </a:blip>
          <a:srcRect/>
          <a:stretch/>
        </p:blipFill>
        <p:spPr>
          <a:xfrm>
            <a:off x="3923928" y="915566"/>
            <a:ext cx="3310415" cy="3133616"/>
          </a:xfrm>
          <a:prstGeom prst="rect">
            <a:avLst/>
          </a:prstGeom>
          <a:noFill/>
          <a:ln>
            <a:noFill/>
          </a:ln>
        </p:spPr>
      </p:pic>
      <p:sp>
        <p:nvSpPr>
          <p:cNvPr id="197" name="Google Shape;197;p26"/>
          <p:cNvSpPr txBox="1">
            <a:spLocks noGrp="1"/>
          </p:cNvSpPr>
          <p:nvPr>
            <p:ph type="dt" idx="10"/>
          </p:nvPr>
        </p:nvSpPr>
        <p:spPr>
          <a:xfrm>
            <a:off x="8208006" y="4869600"/>
            <a:ext cx="936000" cy="273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fi-FI"/>
              <a:t>27.4.2019</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teema">
  <a:themeElements>
    <a:clrScheme name="BSA">
      <a:dk1>
        <a:srgbClr val="000000"/>
      </a:dk1>
      <a:lt1>
        <a:srgbClr val="FFFFFF"/>
      </a:lt1>
      <a:dk2>
        <a:srgbClr val="535353"/>
      </a:dk2>
      <a:lt2>
        <a:srgbClr val="D9D9D9"/>
      </a:lt2>
      <a:accent1>
        <a:srgbClr val="EE6907"/>
      </a:accent1>
      <a:accent2>
        <a:srgbClr val="03AB9F"/>
      </a:accent2>
      <a:accent3>
        <a:srgbClr val="D9D9D9"/>
      </a:accent3>
      <a:accent4>
        <a:srgbClr val="535353"/>
      </a:accent4>
      <a:accent5>
        <a:srgbClr val="D3D800"/>
      </a:accent5>
      <a:accent6>
        <a:srgbClr val="03AB9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Words>
  <Application>Microsoft Office PowerPoint</Application>
  <PresentationFormat>Pokaz na ekranie (16:9)</PresentationFormat>
  <Paragraphs>52</Paragraphs>
  <Slides>8</Slides>
  <Notes>8</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vt:i4>
      </vt:variant>
    </vt:vector>
  </HeadingPairs>
  <TitlesOfParts>
    <vt:vector size="12" baseType="lpstr">
      <vt:lpstr>Arial</vt:lpstr>
      <vt:lpstr>Calibri</vt:lpstr>
      <vt:lpstr>Noto Sans Symbols</vt:lpstr>
      <vt:lpstr>Office-teema</vt:lpstr>
      <vt:lpstr>The importance of bees</vt:lpstr>
      <vt:lpstr>Prezentacja programu PowerPoint</vt:lpstr>
      <vt:lpstr>Prezentacja programu PowerPoint</vt:lpstr>
      <vt:lpstr>Prezentacja programu PowerPoint</vt:lpstr>
      <vt:lpstr>Prezentacja programu PowerPoint</vt:lpstr>
      <vt:lpstr>Analysis based on satellite data</vt:lpstr>
      <vt:lpstr>Estimated annual expenses and profits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bees</dc:title>
  <cp:lastModifiedBy>Damian Kita</cp:lastModifiedBy>
  <cp:revision>1</cp:revision>
  <dcterms:modified xsi:type="dcterms:W3CDTF">2019-04-27T08:51:03Z</dcterms:modified>
</cp:coreProperties>
</file>