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3108" orient="horz"/>
        <p:guide pos="2122"/>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331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5373" y="0"/>
            <a:ext cx="2918831" cy="493316"/>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1285"/>
            <a:ext cx="2918831" cy="493316"/>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1: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br>
              <a:rPr lang="fi-FI">
                <a:latin typeface="Arial"/>
                <a:ea typeface="Arial"/>
                <a:cs typeface="Arial"/>
                <a:sym typeface="Arial"/>
              </a:rPr>
            </a:br>
            <a:r>
              <a:rPr lang="fi-FI">
                <a:latin typeface="Arial"/>
                <a:ea typeface="Arial"/>
                <a:cs typeface="Arial"/>
                <a:sym typeface="Arial"/>
              </a:rPr>
              <a:t>First move the gradient mask by activating it (clicking it) and moving it from right to left (from the middle handle point on the right) This way it is easy to put the gradient back by dragging the same handle to right. </a:t>
            </a:r>
            <a:br>
              <a:rPr lang="fi-FI">
                <a:latin typeface="Arial"/>
                <a:ea typeface="Arial"/>
                <a:cs typeface="Arial"/>
                <a:sym typeface="Arial"/>
              </a:rPr>
            </a:br>
            <a:endParaRPr/>
          </a:p>
        </p:txBody>
      </p:sp>
      <p:sp>
        <p:nvSpPr>
          <p:cNvPr id="126" name="Google Shape;126;p1: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5: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5: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Space for additional information, for example contact information.</a:t>
            </a:r>
            <a:br>
              <a:rPr lang="fi-FI"/>
            </a:br>
            <a:endParaRPr/>
          </a:p>
          <a:p>
            <a:pPr indent="0" lvl="0" marL="0" marR="0" rtl="0" algn="l">
              <a:lnSpc>
                <a:spcPct val="100000"/>
              </a:lnSpc>
              <a:spcBef>
                <a:spcPts val="0"/>
              </a:spcBef>
              <a:spcAft>
                <a:spcPts val="0"/>
              </a:spcAft>
              <a:buClr>
                <a:schemeClr val="dk1"/>
              </a:buClr>
              <a:buSzPts val="1200"/>
              <a:buFont typeface="Calibri"/>
              <a:buNone/>
            </a:pPr>
            <a:r>
              <a:rPr lang="fi-FI"/>
              <a:t>The circle illustrates the various application areas of Copernicus data.</a:t>
            </a:r>
            <a:endParaRPr/>
          </a:p>
          <a:p>
            <a:pPr indent="0" lvl="0" marL="0" marR="0" rtl="0" algn="l">
              <a:lnSpc>
                <a:spcPct val="100000"/>
              </a:lnSpc>
              <a:spcBef>
                <a:spcPts val="0"/>
              </a:spcBef>
              <a:spcAft>
                <a:spcPts val="0"/>
              </a:spcAft>
              <a:buClr>
                <a:schemeClr val="dk1"/>
              </a:buClr>
              <a:buSzPts val="1200"/>
              <a:buFont typeface="Calibri"/>
              <a:buNone/>
            </a:pPr>
            <a:br>
              <a:rPr lang="fi-FI"/>
            </a:b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206" name="Google Shape;206;p15: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2: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37" name="Google Shape;137;p2: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3: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3: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47" name="Google Shape;147;p3: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6caa8c309_5_1: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6caa8c309_5_1:notes"/>
          <p:cNvSpPr txBox="1"/>
          <p:nvPr>
            <p:ph idx="1" type="body"/>
          </p:nvPr>
        </p:nvSpPr>
        <p:spPr>
          <a:xfrm>
            <a:off x="673577" y="4686499"/>
            <a:ext cx="5388600" cy="44397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fi-FI" sz="1800">
                <a:solidFill>
                  <a:srgbClr val="363636"/>
                </a:solidFill>
              </a:rPr>
              <a:t>We are providing specific information about soil quality. You can choose which soil type you are looking for. </a:t>
            </a:r>
            <a:endParaRPr sz="1800">
              <a:solidFill>
                <a:srgbClr val="363636"/>
              </a:solidFill>
            </a:endParaRPr>
          </a:p>
          <a:p>
            <a:pPr indent="0" lvl="0" marL="0" rtl="0" algn="l">
              <a:spcBef>
                <a:spcPts val="360"/>
              </a:spcBef>
              <a:spcAft>
                <a:spcPts val="0"/>
              </a:spcAft>
              <a:buClr>
                <a:schemeClr val="dk1"/>
              </a:buClr>
              <a:buSzPts val="1100"/>
              <a:buFont typeface="Arial"/>
              <a:buNone/>
            </a:pPr>
            <a:r>
              <a:rPr lang="fi-FI" sz="1800">
                <a:solidFill>
                  <a:srgbClr val="363636"/>
                </a:solidFill>
              </a:rPr>
              <a:t>We’ll give you specific specification about działki that you are looking for.</a:t>
            </a:r>
            <a:endParaRPr sz="1800">
              <a:solidFill>
                <a:srgbClr val="363636"/>
              </a:solidFill>
            </a:endParaRPr>
          </a:p>
          <a:p>
            <a:pPr indent="0" lvl="0" marL="0" rtl="0" algn="l">
              <a:spcBef>
                <a:spcPts val="360"/>
              </a:spcBef>
              <a:spcAft>
                <a:spcPts val="0"/>
              </a:spcAft>
              <a:buClr>
                <a:schemeClr val="dk1"/>
              </a:buClr>
              <a:buSzPts val="1100"/>
              <a:buFont typeface="Arial"/>
              <a:buNone/>
            </a:pPr>
            <a:r>
              <a:rPr lang="fi-FI" sz="1800">
                <a:solidFill>
                  <a:srgbClr val="363636"/>
                </a:solidFill>
              </a:rPr>
              <a:t>Our revolutionary neural networks will designate TIER for different categories and will help you use your land in best possible way.</a:t>
            </a:r>
            <a:endParaRPr sz="1800">
              <a:solidFill>
                <a:srgbClr val="363636"/>
              </a:solidFill>
            </a:endParaRPr>
          </a:p>
          <a:p>
            <a:pPr indent="0" lvl="0" marL="0" rtl="0" algn="l">
              <a:spcBef>
                <a:spcPts val="360"/>
              </a:spcBef>
              <a:spcAft>
                <a:spcPts val="0"/>
              </a:spcAft>
              <a:buClr>
                <a:schemeClr val="dk1"/>
              </a:buClr>
              <a:buSzPts val="1100"/>
              <a:buFont typeface="Arial"/>
              <a:buNone/>
            </a:pPr>
            <a:r>
              <a:rPr lang="fi-FI" sz="1800">
                <a:solidFill>
                  <a:srgbClr val="363636"/>
                </a:solidFill>
              </a:rPr>
              <a:t>If you want to buy land you can find exactly the one you are looking for.(i teraz opisać kategorie)</a:t>
            </a:r>
            <a:endParaRPr/>
          </a:p>
        </p:txBody>
      </p:sp>
      <p:sp>
        <p:nvSpPr>
          <p:cNvPr id="156" name="Google Shape;156;g56caa8c309_5_1:notes"/>
          <p:cNvSpPr txBox="1"/>
          <p:nvPr>
            <p:ph idx="12" type="sldNum"/>
          </p:nvPr>
        </p:nvSpPr>
        <p:spPr>
          <a:xfrm>
            <a:off x="3815373" y="9371285"/>
            <a:ext cx="2918700" cy="493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i-FI"/>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4: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4: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t>Zanieczyszczenie, katastrofy naturalne, glownie powodzie, susze, hisotria upraw, osuwiska</a:t>
            </a:r>
            <a:endParaRPr/>
          </a:p>
          <a:p>
            <a:pPr indent="0" lvl="0" marL="0" rtl="0" algn="l">
              <a:spcBef>
                <a:spcPts val="0"/>
              </a:spcBef>
              <a:spcAft>
                <a:spcPts val="0"/>
              </a:spcAft>
              <a:buNone/>
            </a:pPr>
            <a:r>
              <a:t/>
            </a:r>
            <a:endParaRPr/>
          </a:p>
          <a:p>
            <a:pPr indent="0" lvl="0" marL="0" rtl="0" algn="l">
              <a:spcBef>
                <a:spcPts val="0"/>
              </a:spcBef>
              <a:spcAft>
                <a:spcPts val="0"/>
              </a:spcAft>
              <a:buNone/>
            </a:pPr>
            <a:r>
              <a:rPr lang="fi-FI"/>
              <a:t>1 -</a:t>
            </a:r>
            <a:r>
              <a:rPr lang="fi-FI" sz="900">
                <a:latin typeface="Arial"/>
                <a:ea typeface="Arial"/>
                <a:cs typeface="Arial"/>
                <a:sym typeface="Arial"/>
              </a:rPr>
              <a:t>mapping for forest, water and soil management</a:t>
            </a:r>
            <a:endParaRPr/>
          </a:p>
          <a:p>
            <a:pPr indent="0" lvl="0" marL="0" rtl="0" algn="l">
              <a:spcBef>
                <a:spcPts val="0"/>
              </a:spcBef>
              <a:spcAft>
                <a:spcPts val="0"/>
              </a:spcAft>
              <a:buNone/>
            </a:pPr>
            <a:r>
              <a:rPr lang="fi-FI"/>
              <a:t>2 -</a:t>
            </a:r>
            <a:r>
              <a:rPr lang="fi-FI" sz="900">
                <a:latin typeface="Arial"/>
                <a:ea typeface="Arial"/>
                <a:cs typeface="Arial"/>
                <a:sym typeface="Arial"/>
              </a:rPr>
              <a:t>observation data for the next generation of operational products, such as land-cover maps, land-change detection maps and geophysical variables.</a:t>
            </a:r>
            <a:endParaRPr sz="900">
              <a:latin typeface="Arial"/>
              <a:ea typeface="Arial"/>
              <a:cs typeface="Arial"/>
              <a:sym typeface="Arial"/>
            </a:endParaRPr>
          </a:p>
          <a:p>
            <a:pPr indent="0" lvl="0" marL="0" rtl="0" algn="l">
              <a:spcBef>
                <a:spcPts val="0"/>
              </a:spcBef>
              <a:spcAft>
                <a:spcPts val="0"/>
              </a:spcAft>
              <a:buNone/>
            </a:pPr>
            <a:r>
              <a:rPr lang="fi-FI"/>
              <a:t>3-</a:t>
            </a:r>
            <a:r>
              <a:rPr lang="fi-FI" sz="900">
                <a:highlight>
                  <a:srgbClr val="FFFFFF"/>
                </a:highlight>
                <a:latin typeface="Arial"/>
                <a:ea typeface="Arial"/>
                <a:cs typeface="Arial"/>
                <a:sym typeface="Arial"/>
              </a:rPr>
              <a:t>Providing information about the land surface that allows monitoring of parameters such as regional and continental-scale land cover, vegetation state, vegetation productivity and fire </a:t>
            </a:r>
            <a:endParaRPr/>
          </a:p>
          <a:p>
            <a:pPr indent="0" lvl="0" marL="0" rtl="0" algn="l">
              <a:spcBef>
                <a:spcPts val="0"/>
              </a:spcBef>
              <a:spcAft>
                <a:spcPts val="0"/>
              </a:spcAft>
              <a:buNone/>
            </a:pPr>
            <a:r>
              <a:t/>
            </a:r>
            <a:endParaRPr/>
          </a:p>
        </p:txBody>
      </p:sp>
      <p:sp>
        <p:nvSpPr>
          <p:cNvPr id="164" name="Google Shape;164;p4: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6c93a027c_0_0: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6c93a027c_0_0:notes"/>
          <p:cNvSpPr txBox="1"/>
          <p:nvPr>
            <p:ph idx="1" type="body"/>
          </p:nvPr>
        </p:nvSpPr>
        <p:spPr>
          <a:xfrm>
            <a:off x="673577" y="4686499"/>
            <a:ext cx="5388600" cy="443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56c93a027c_0_0:notes"/>
          <p:cNvSpPr txBox="1"/>
          <p:nvPr>
            <p:ph idx="12" type="sldNum"/>
          </p:nvPr>
        </p:nvSpPr>
        <p:spPr>
          <a:xfrm>
            <a:off x="3815373" y="9371285"/>
            <a:ext cx="2918700" cy="493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i-FI"/>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6c93a027c_5_1: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6c93a027c_5_1:notes"/>
          <p:cNvSpPr txBox="1"/>
          <p:nvPr>
            <p:ph idx="1" type="body"/>
          </p:nvPr>
        </p:nvSpPr>
        <p:spPr>
          <a:xfrm>
            <a:off x="673577" y="4686499"/>
            <a:ext cx="5388600" cy="443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56c93a027c_5_1:notes"/>
          <p:cNvSpPr txBox="1"/>
          <p:nvPr>
            <p:ph idx="12" type="sldNum"/>
          </p:nvPr>
        </p:nvSpPr>
        <p:spPr>
          <a:xfrm>
            <a:off x="3815373" y="9371285"/>
            <a:ext cx="2918700" cy="493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i-FI"/>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6c93a027c_0_6: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56c93a027c_0_6: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br>
              <a:rPr lang="fi-FI">
                <a:latin typeface="Arial"/>
                <a:ea typeface="Arial"/>
                <a:cs typeface="Arial"/>
                <a:sym typeface="Arial"/>
              </a:rPr>
            </a:br>
            <a:endParaRPr/>
          </a:p>
        </p:txBody>
      </p:sp>
      <p:sp>
        <p:nvSpPr>
          <p:cNvPr id="187" name="Google Shape;187;g56c93a027c_0_6: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8: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8: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solidFill>
                <a:srgbClr val="FF0000"/>
              </a:solidFill>
            </a:endParaRPr>
          </a:p>
        </p:txBody>
      </p:sp>
      <p:sp>
        <p:nvSpPr>
          <p:cNvPr id="198" name="Google Shape;198;p8: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
  <p:cSld name="cover pag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2"/>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solidFill>
                  <a:srgbClr val="36363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type="title"/>
          </p:nvPr>
        </p:nvSpPr>
        <p:spPr>
          <a:xfrm>
            <a:off x="292529" y="1707654"/>
            <a:ext cx="4063447" cy="1368152"/>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3600"/>
              <a:buFont typeface="Calibri"/>
              <a:buNone/>
              <a:defRPr b="1" sz="36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body"/>
          </p:nvPr>
        </p:nvSpPr>
        <p:spPr>
          <a:xfrm>
            <a:off x="292529" y="3147814"/>
            <a:ext cx="4063447" cy="1152128"/>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600"/>
              <a:buNone/>
              <a:defRPr b="0"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0" name="Google Shape;20;p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page">
  <p:cSld name="Thank you page">
    <p:bg>
      <p:bgPr>
        <a:solidFill>
          <a:schemeClr val="accent2"/>
        </a:solidFill>
      </p:bgPr>
    </p:bg>
    <p:spTree>
      <p:nvGrpSpPr>
        <p:cNvPr id="73" name="Shape 73"/>
        <p:cNvGrpSpPr/>
        <p:nvPr/>
      </p:nvGrpSpPr>
      <p:grpSpPr>
        <a:xfrm>
          <a:off x="0" y="0"/>
          <a:ext cx="0" cy="0"/>
          <a:chOff x="0" y="0"/>
          <a:chExt cx="0" cy="0"/>
        </a:xfrm>
      </p:grpSpPr>
      <p:sp>
        <p:nvSpPr>
          <p:cNvPr id="74" name="Google Shape;74;p11"/>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type="title"/>
          </p:nvPr>
        </p:nvSpPr>
        <p:spPr>
          <a:xfrm>
            <a:off x="616959" y="1728862"/>
            <a:ext cx="6305901" cy="1164805"/>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4800"/>
              <a:buFont typeface="Calibri"/>
              <a:buNone/>
              <a:defRPr b="0"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a:off x="611560" y="3075358"/>
            <a:ext cx="6317160" cy="1080568"/>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7" name="Google Shape;77;p11"/>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8" name="Google Shape;78;p11"/>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 2">
  <p:cSld name="Colour background 2">
    <p:bg>
      <p:bgPr>
        <a:solidFill>
          <a:schemeClr val="accent5"/>
        </a:solidFill>
      </p:bgPr>
    </p:bg>
    <p:spTree>
      <p:nvGrpSpPr>
        <p:cNvPr id="79" name="Shape 79"/>
        <p:cNvGrpSpPr/>
        <p:nvPr/>
      </p:nvGrpSpPr>
      <p:grpSpPr>
        <a:xfrm>
          <a:off x="0" y="0"/>
          <a:ext cx="0" cy="0"/>
          <a:chOff x="0" y="0"/>
          <a:chExt cx="0" cy="0"/>
        </a:xfrm>
      </p:grpSpPr>
      <p:sp>
        <p:nvSpPr>
          <p:cNvPr id="80" name="Google Shape;80;p12"/>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2" name="Google Shape;82;p12"/>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 2 titles">
  <p:cSld name="2 columns + 2 titles">
    <p:spTree>
      <p:nvGrpSpPr>
        <p:cNvPr id="83" name="Shape 83"/>
        <p:cNvGrpSpPr/>
        <p:nvPr/>
      </p:nvGrpSpPr>
      <p:grpSpPr>
        <a:xfrm>
          <a:off x="0" y="0"/>
          <a:ext cx="0" cy="0"/>
          <a:chOff x="0" y="0"/>
          <a:chExt cx="0" cy="0"/>
        </a:xfrm>
      </p:grpSpPr>
      <p:sp>
        <p:nvSpPr>
          <p:cNvPr id="84" name="Google Shape;84;p13"/>
          <p:cNvSpPr txBox="1"/>
          <p:nvPr>
            <p:ph idx="1" type="body"/>
          </p:nvPr>
        </p:nvSpPr>
        <p:spPr>
          <a:xfrm>
            <a:off x="457200" y="411510"/>
            <a:ext cx="3610744"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4"/>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5" name="Google Shape;85;p13"/>
          <p:cNvSpPr txBox="1"/>
          <p:nvPr>
            <p:ph idx="2" type="body"/>
          </p:nvPr>
        </p:nvSpPr>
        <p:spPr>
          <a:xfrm>
            <a:off x="457200" y="1408484"/>
            <a:ext cx="3610744" cy="296346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6" name="Google Shape;86;p13"/>
          <p:cNvSpPr txBox="1"/>
          <p:nvPr>
            <p:ph idx="3" type="body"/>
          </p:nvPr>
        </p:nvSpPr>
        <p:spPr>
          <a:xfrm>
            <a:off x="4211960" y="411510"/>
            <a:ext cx="3528392"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4"/>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7" name="Google Shape;87;p13"/>
          <p:cNvSpPr txBox="1"/>
          <p:nvPr>
            <p:ph idx="4" type="body"/>
          </p:nvPr>
        </p:nvSpPr>
        <p:spPr>
          <a:xfrm>
            <a:off x="4211960" y="1408484"/>
            <a:ext cx="3528392" cy="296346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8" name="Google Shape;88;p13"/>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0" name="Google Shape;90;p13"/>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right">
  <p:cSld name="Text right">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type="title"/>
          </p:nvPr>
        </p:nvSpPr>
        <p:spPr>
          <a:xfrm>
            <a:off x="4510792" y="195486"/>
            <a:ext cx="3277232" cy="1145282"/>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4"/>
          <p:cNvSpPr txBox="1"/>
          <p:nvPr>
            <p:ph idx="1" type="body"/>
          </p:nvPr>
        </p:nvSpPr>
        <p:spPr>
          <a:xfrm>
            <a:off x="4499992" y="1417828"/>
            <a:ext cx="3277232" cy="33141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30200" lvl="1" marL="914400" algn="l">
              <a:spcBef>
                <a:spcPts val="320"/>
              </a:spcBef>
              <a:spcAft>
                <a:spcPts val="0"/>
              </a:spcAft>
              <a:buSzPts val="16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1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6" name="Google Shape;96;p14"/>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y background text page" showMasterSp="0">
  <p:cSld name="grey background text page">
    <p:bg>
      <p:bgPr>
        <a:solidFill>
          <a:schemeClr val="accent4"/>
        </a:solidFill>
      </p:bgPr>
    </p:bg>
    <p:spTree>
      <p:nvGrpSpPr>
        <p:cNvPr id="97" name="Shape 97"/>
        <p:cNvGrpSpPr/>
        <p:nvPr/>
      </p:nvGrpSpPr>
      <p:grpSpPr>
        <a:xfrm>
          <a:off x="0" y="0"/>
          <a:ext cx="0" cy="0"/>
          <a:chOff x="0" y="0"/>
          <a:chExt cx="0" cy="0"/>
        </a:xfrm>
      </p:grpSpPr>
      <p:sp>
        <p:nvSpPr>
          <p:cNvPr id="98" name="Google Shape;98;p15"/>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5"/>
          <p:cNvSpPr txBox="1"/>
          <p:nvPr>
            <p:ph idx="1" type="body"/>
          </p:nvPr>
        </p:nvSpPr>
        <p:spPr>
          <a:xfrm>
            <a:off x="468001" y="1851670"/>
            <a:ext cx="7128336" cy="2489442"/>
          </a:xfrm>
          <a:prstGeom prst="rect">
            <a:avLst/>
          </a:prstGeom>
          <a:noFill/>
          <a:ln>
            <a:noFill/>
          </a:ln>
        </p:spPr>
        <p:txBody>
          <a:bodyPr anchorCtr="0" anchor="t" bIns="45700" lIns="91425" spcFirstLastPara="1" rIns="91425" wrap="square" tIns="45700"/>
          <a:lstStyle>
            <a:lvl1pPr indent="-330200" lvl="0" marL="457200" algn="l">
              <a:lnSpc>
                <a:spcPct val="110000"/>
              </a:lnSpc>
              <a:spcBef>
                <a:spcPts val="320"/>
              </a:spcBef>
              <a:spcAft>
                <a:spcPts val="0"/>
              </a:spcAft>
              <a:buSzPts val="1600"/>
              <a:buFont typeface="Arial"/>
              <a:buChar char="•"/>
              <a:defRPr b="0" sz="1600">
                <a:solidFill>
                  <a:schemeClr val="accent3"/>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1" name="Google Shape;101;p15"/>
          <p:cNvSpPr txBox="1"/>
          <p:nvPr>
            <p:ph type="title"/>
          </p:nvPr>
        </p:nvSpPr>
        <p:spPr>
          <a:xfrm>
            <a:off x="468000" y="555526"/>
            <a:ext cx="7128337" cy="93610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1"/>
              </a:buClr>
              <a:buSzPts val="2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3" name="Google Shape;103;p15"/>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104" name="Google Shape;104;p15"/>
          <p:cNvPicPr preferRelativeResize="0"/>
          <p:nvPr/>
        </p:nvPicPr>
        <p:blipFill rotWithShape="1">
          <a:blip r:embed="rId3">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pty page">
  <p:cSld name="Empty page">
    <p:spTree>
      <p:nvGrpSpPr>
        <p:cNvPr id="105" name="Shape 105"/>
        <p:cNvGrpSpPr/>
        <p:nvPr/>
      </p:nvGrpSpPr>
      <p:grpSpPr>
        <a:xfrm>
          <a:off x="0" y="0"/>
          <a:ext cx="0" cy="0"/>
          <a:chOff x="0" y="0"/>
          <a:chExt cx="0" cy="0"/>
        </a:xfrm>
      </p:grpSpPr>
      <p:sp>
        <p:nvSpPr>
          <p:cNvPr id="106" name="Google Shape;106;p1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8" name="Google Shape;108;p16"/>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type="objTx">
  <p:cSld name="OBJECT_WITH_CAPTION_TEXT">
    <p:spTree>
      <p:nvGrpSpPr>
        <p:cNvPr id="109" name="Shape 109"/>
        <p:cNvGrpSpPr/>
        <p:nvPr/>
      </p:nvGrpSpPr>
      <p:grpSpPr>
        <a:xfrm>
          <a:off x="0" y="0"/>
          <a:ext cx="0" cy="0"/>
          <a:chOff x="0" y="0"/>
          <a:chExt cx="0" cy="0"/>
        </a:xfrm>
      </p:grpSpPr>
      <p:sp>
        <p:nvSpPr>
          <p:cNvPr id="110" name="Google Shape;110;p17"/>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4"/>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7"/>
          <p:cNvSpPr txBox="1"/>
          <p:nvPr>
            <p:ph idx="1" type="body"/>
          </p:nvPr>
        </p:nvSpPr>
        <p:spPr>
          <a:xfrm>
            <a:off x="3575050" y="204789"/>
            <a:ext cx="4093294" cy="4311178"/>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12" name="Google Shape;112;p17"/>
          <p:cNvSpPr txBox="1"/>
          <p:nvPr>
            <p:ph idx="2" type="body"/>
          </p:nvPr>
        </p:nvSpPr>
        <p:spPr>
          <a:xfrm>
            <a:off x="457201" y="1076327"/>
            <a:ext cx="3008313" cy="3455256"/>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3" name="Google Shape;113;p17"/>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5" name="Google Shape;115;p17"/>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nd title" type="picTx">
  <p:cSld name="PICTURE_WITH_CAPTION_TEXT">
    <p:spTree>
      <p:nvGrpSpPr>
        <p:cNvPr id="116" name="Shape 116"/>
        <p:cNvGrpSpPr/>
        <p:nvPr/>
      </p:nvGrpSpPr>
      <p:grpSpPr>
        <a:xfrm>
          <a:off x="0" y="0"/>
          <a:ext cx="0" cy="0"/>
          <a:chOff x="0" y="0"/>
          <a:chExt cx="0" cy="0"/>
        </a:xfrm>
      </p:grpSpPr>
      <p:sp>
        <p:nvSpPr>
          <p:cNvPr id="117" name="Google Shape;117;p18"/>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4"/>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8"/>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accent6"/>
              </a:buClr>
              <a:buSzPts val="3200"/>
              <a:buFont typeface="Arial"/>
              <a:buNone/>
              <a:defRPr b="0" i="0" sz="3200" u="none" cap="none" strike="noStrike">
                <a:solidFill>
                  <a:srgbClr val="363636"/>
                </a:solidFill>
                <a:latin typeface="Calibri"/>
                <a:ea typeface="Calibri"/>
                <a:cs typeface="Calibri"/>
                <a:sym typeface="Calibri"/>
              </a:defRPr>
            </a:lvl1pPr>
            <a:lvl2pPr lvl="1" marR="0" rtl="0" algn="l">
              <a:spcBef>
                <a:spcPts val="560"/>
              </a:spcBef>
              <a:spcAft>
                <a:spcPts val="0"/>
              </a:spcAft>
              <a:buClr>
                <a:schemeClr val="accent6"/>
              </a:buClr>
              <a:buSzPts val="2800"/>
              <a:buFont typeface="Arial"/>
              <a:buNone/>
              <a:defRPr b="0" i="0" sz="2800" u="none" cap="none" strike="noStrike">
                <a:solidFill>
                  <a:srgbClr val="363636"/>
                </a:solidFill>
                <a:latin typeface="Calibri"/>
                <a:ea typeface="Calibri"/>
                <a:cs typeface="Calibri"/>
                <a:sym typeface="Calibri"/>
              </a:defRPr>
            </a:lvl2pPr>
            <a:lvl3pPr lvl="2" marR="0" rtl="0" algn="l">
              <a:spcBef>
                <a:spcPts val="480"/>
              </a:spcBef>
              <a:spcAft>
                <a:spcPts val="0"/>
              </a:spcAft>
              <a:buClr>
                <a:schemeClr val="accent6"/>
              </a:buClr>
              <a:buSzPts val="2400"/>
              <a:buFont typeface="Arial"/>
              <a:buNone/>
              <a:defRPr b="0" i="0" sz="2400" u="none" cap="none" strike="noStrike">
                <a:solidFill>
                  <a:srgbClr val="363636"/>
                </a:solidFill>
                <a:latin typeface="Calibri"/>
                <a:ea typeface="Calibri"/>
                <a:cs typeface="Calibri"/>
                <a:sym typeface="Calibri"/>
              </a:defRPr>
            </a:lvl3pPr>
            <a:lvl4pPr lvl="3" marR="0" rtl="0" algn="l">
              <a:spcBef>
                <a:spcPts val="400"/>
              </a:spcBef>
              <a:spcAft>
                <a:spcPts val="0"/>
              </a:spcAft>
              <a:buClr>
                <a:schemeClr val="accent6"/>
              </a:buClr>
              <a:buSzPts val="2000"/>
              <a:buFont typeface="Arial"/>
              <a:buNone/>
              <a:defRPr b="0" i="0" sz="2000" u="none" cap="none" strike="noStrike">
                <a:solidFill>
                  <a:srgbClr val="363636"/>
                </a:solidFill>
                <a:latin typeface="Calibri"/>
                <a:ea typeface="Calibri"/>
                <a:cs typeface="Calibri"/>
                <a:sym typeface="Calibri"/>
              </a:defRPr>
            </a:lvl4pPr>
            <a:lvl5pPr lvl="4" marR="0" rtl="0" algn="l">
              <a:spcBef>
                <a:spcPts val="400"/>
              </a:spcBef>
              <a:spcAft>
                <a:spcPts val="0"/>
              </a:spcAft>
              <a:buClr>
                <a:schemeClr val="accent6"/>
              </a:buClr>
              <a:buSzPts val="2000"/>
              <a:buFont typeface="Arial"/>
              <a:buNone/>
              <a:defRPr b="0" i="0" sz="2000" u="none" cap="none" strike="noStrike">
                <a:solidFill>
                  <a:srgbClr val="363636"/>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9" name="Google Shape;119;p18"/>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20" name="Google Shape;120;p18"/>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8"/>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22" name="Google Shape;122;p18"/>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page">
  <p:cSld name="Text page">
    <p:spTree>
      <p:nvGrpSpPr>
        <p:cNvPr id="21" name="Shape 21"/>
        <p:cNvGrpSpPr/>
        <p:nvPr/>
      </p:nvGrpSpPr>
      <p:grpSpPr>
        <a:xfrm>
          <a:off x="0" y="0"/>
          <a:ext cx="0" cy="0"/>
          <a:chOff x="0" y="0"/>
          <a:chExt cx="0" cy="0"/>
        </a:xfrm>
      </p:grpSpPr>
      <p:sp>
        <p:nvSpPr>
          <p:cNvPr id="22" name="Google Shape;22;p3"/>
          <p:cNvSpPr txBox="1"/>
          <p:nvPr>
            <p:ph type="title"/>
          </p:nvPr>
        </p:nvSpPr>
        <p:spPr>
          <a:xfrm>
            <a:off x="468000" y="331200"/>
            <a:ext cx="7211144"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059582"/>
            <a:ext cx="7211144" cy="339447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6" name="Google Shape;26;p3"/>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iddle title page" showMasterSp="0">
  <p:cSld name="Middle title page">
    <p:bg>
      <p:bgPr>
        <a:solidFill>
          <a:schemeClr val="accent1"/>
        </a:solidFill>
      </p:bgPr>
    </p:bg>
    <p:spTree>
      <p:nvGrpSpPr>
        <p:cNvPr id="27" name="Shape 27"/>
        <p:cNvGrpSpPr/>
        <p:nvPr/>
      </p:nvGrpSpPr>
      <p:grpSpPr>
        <a:xfrm>
          <a:off x="0" y="0"/>
          <a:ext cx="0" cy="0"/>
          <a:chOff x="0" y="0"/>
          <a:chExt cx="0" cy="0"/>
        </a:xfrm>
      </p:grpSpPr>
      <p:sp>
        <p:nvSpPr>
          <p:cNvPr id="28" name="Google Shape;28;p4"/>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4"/>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type="title"/>
          </p:nvPr>
        </p:nvSpPr>
        <p:spPr>
          <a:xfrm>
            <a:off x="616960" y="771550"/>
            <a:ext cx="7116088" cy="1237457"/>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2000"/>
              <a:buFont typeface="Calibri"/>
              <a:buNone/>
              <a:defRPr b="1" sz="20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611559" y="2643310"/>
            <a:ext cx="7128793" cy="1080568"/>
          </a:xfrm>
          <a:prstGeom prst="rect">
            <a:avLst/>
          </a:prstGeom>
          <a:noFill/>
          <a:ln>
            <a:noFill/>
          </a:ln>
        </p:spPr>
        <p:txBody>
          <a:bodyPr anchorCtr="0" anchor="t" bIns="45700" lIns="91425" spcFirstLastPara="1" rIns="91425" wrap="square" tIns="45700"/>
          <a:lstStyle>
            <a:lvl1pPr indent="-228600" lvl="0" marL="457200" algn="l">
              <a:lnSpc>
                <a:spcPct val="110000"/>
              </a:lnSpc>
              <a:spcBef>
                <a:spcPts val="320"/>
              </a:spcBef>
              <a:spcAft>
                <a:spcPts val="0"/>
              </a:spcAft>
              <a:buSzPts val="1600"/>
              <a:buNone/>
              <a:defRPr b="0"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cxnSp>
        <p:nvCxnSpPr>
          <p:cNvPr id="32" name="Google Shape;32;p4"/>
          <p:cNvCxnSpPr/>
          <p:nvPr/>
        </p:nvCxnSpPr>
        <p:spPr>
          <a:xfrm>
            <a:off x="683568" y="2355726"/>
            <a:ext cx="7344816" cy="0"/>
          </a:xfrm>
          <a:prstGeom prst="straightConnector1">
            <a:avLst/>
          </a:prstGeom>
          <a:noFill/>
          <a:ln cap="flat" cmpd="sng" w="19050">
            <a:solidFill>
              <a:schemeClr val="lt1"/>
            </a:solidFill>
            <a:prstDash val="solid"/>
            <a:round/>
            <a:headEnd len="sm" w="sm" type="none"/>
            <a:tailEnd len="sm" w="sm" type="none"/>
          </a:ln>
        </p:spPr>
      </p:cxnSp>
      <p:sp>
        <p:nvSpPr>
          <p:cNvPr id="33" name="Google Shape;33;p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4" name="Google Shape;34;p4"/>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35" name="Google Shape;35;p4"/>
          <p:cNvPicPr preferRelativeResize="0"/>
          <p:nvPr/>
        </p:nvPicPr>
        <p:blipFill rotWithShape="1">
          <a:blip r:embed="rId3">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page">
  <p:cSld name="Picture page">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5"/>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 type="body"/>
          </p:nvPr>
        </p:nvSpPr>
        <p:spPr>
          <a:xfrm>
            <a:off x="1136053" y="2643758"/>
            <a:ext cx="6920126" cy="1008112"/>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 name="Google Shape;40;p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1" name="Google Shape;41;p5"/>
          <p:cNvPicPr preferRelativeResize="0"/>
          <p:nvPr/>
        </p:nvPicPr>
        <p:blipFill rotWithShape="1">
          <a:blip r:embed="rId3">
            <a:alphaModFix/>
          </a:blip>
          <a:srcRect b="0" l="0" r="0" t="0"/>
          <a:stretch/>
        </p:blipFill>
        <p:spPr>
          <a:xfrm>
            <a:off x="395536" y="4490519"/>
            <a:ext cx="2347759" cy="637464"/>
          </a:xfrm>
          <a:prstGeom prst="rect">
            <a:avLst/>
          </a:prstGeom>
          <a:noFill/>
          <a:ln>
            <a:noFill/>
          </a:ln>
        </p:spPr>
      </p:pic>
      <p:pic>
        <p:nvPicPr>
          <p:cNvPr id="42" name="Google Shape;42;p5"/>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right">
  <p:cSld name="Text -right">
    <p:bg>
      <p:bgPr>
        <a:solidFill>
          <a:schemeClr val="accent4"/>
        </a:solidFill>
      </p:bgPr>
    </p:bg>
    <p:spTree>
      <p:nvGrpSpPr>
        <p:cNvPr id="43" name="Shape 43"/>
        <p:cNvGrpSpPr/>
        <p:nvPr/>
      </p:nvGrpSpPr>
      <p:grpSpPr>
        <a:xfrm>
          <a:off x="0" y="0"/>
          <a:ext cx="0" cy="0"/>
          <a:chOff x="0" y="0"/>
          <a:chExt cx="0" cy="0"/>
        </a:xfrm>
      </p:grpSpPr>
      <p:sp>
        <p:nvSpPr>
          <p:cNvPr id="44" name="Google Shape;44;p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 type="body"/>
          </p:nvPr>
        </p:nvSpPr>
        <p:spPr>
          <a:xfrm>
            <a:off x="4645026" y="1417828"/>
            <a:ext cx="3311350" cy="3282414"/>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30200" lvl="1" marL="914400" algn="l">
              <a:spcBef>
                <a:spcPts val="320"/>
              </a:spcBef>
              <a:spcAft>
                <a:spcPts val="0"/>
              </a:spcAft>
              <a:buSzPts val="16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6"/>
          <p:cNvSpPr txBox="1"/>
          <p:nvPr>
            <p:ph idx="2" type="body"/>
          </p:nvPr>
        </p:nvSpPr>
        <p:spPr>
          <a:xfrm>
            <a:off x="4645027" y="411510"/>
            <a:ext cx="3311350"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3"/>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8" name="Google Shape;48;p6"/>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1">
  <p:cSld name="colour background1">
    <p:bg>
      <p:bgPr>
        <a:solidFill>
          <a:schemeClr val="accent6"/>
        </a:solidFill>
      </p:bgPr>
    </p:bg>
    <p:spTree>
      <p:nvGrpSpPr>
        <p:cNvPr id="49" name="Shape 49"/>
        <p:cNvGrpSpPr/>
        <p:nvPr/>
      </p:nvGrpSpPr>
      <p:grpSpPr>
        <a:xfrm>
          <a:off x="0" y="0"/>
          <a:ext cx="0" cy="0"/>
          <a:chOff x="0" y="0"/>
          <a:chExt cx="0" cy="0"/>
        </a:xfrm>
      </p:grpSpPr>
      <p:sp>
        <p:nvSpPr>
          <p:cNvPr id="50" name="Google Shape;50;p7"/>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2" name="Google Shape;52;p7"/>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7" name="Google Shape;57;p8"/>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graphics 2 columns">
  <p:cSld name="Text + graphics 2 columns">
    <p:spTree>
      <p:nvGrpSpPr>
        <p:cNvPr id="58" name="Shape 58"/>
        <p:cNvGrpSpPr/>
        <p:nvPr/>
      </p:nvGrpSpPr>
      <p:grpSpPr>
        <a:xfrm>
          <a:off x="0" y="0"/>
          <a:ext cx="0" cy="0"/>
          <a:chOff x="0" y="0"/>
          <a:chExt cx="0" cy="0"/>
        </a:xfrm>
      </p:grpSpPr>
      <p:sp>
        <p:nvSpPr>
          <p:cNvPr id="59" name="Google Shape;59;p9"/>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57200" y="1059582"/>
            <a:ext cx="3466728" cy="326563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9"/>
          <p:cNvSpPr txBox="1"/>
          <p:nvPr>
            <p:ph idx="2" type="body"/>
          </p:nvPr>
        </p:nvSpPr>
        <p:spPr>
          <a:xfrm>
            <a:off x="4067944" y="1059582"/>
            <a:ext cx="3528392" cy="326563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2" name="Google Shape;62;p9"/>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4" name="Google Shape;64;p9"/>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
  <p:cSld name="Colour background">
    <p:bg>
      <p:bgPr>
        <a:solidFill>
          <a:schemeClr val="dk1"/>
        </a:solidFill>
      </p:bgPr>
    </p:bg>
    <p:spTree>
      <p:nvGrpSpPr>
        <p:cNvPr id="65" name="Shape 65"/>
        <p:cNvGrpSpPr/>
        <p:nvPr/>
      </p:nvGrpSpPr>
      <p:grpSpPr>
        <a:xfrm>
          <a:off x="0" y="0"/>
          <a:ext cx="0" cy="0"/>
          <a:chOff x="0" y="0"/>
          <a:chExt cx="0" cy="0"/>
        </a:xfrm>
      </p:grpSpPr>
      <p:sp>
        <p:nvSpPr>
          <p:cNvPr id="66" name="Google Shape;66;p10"/>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 name="Google Shape;67;p10"/>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type="title"/>
          </p:nvPr>
        </p:nvSpPr>
        <p:spPr>
          <a:xfrm>
            <a:off x="1307864" y="1275606"/>
            <a:ext cx="6564783" cy="1368152"/>
          </a:xfrm>
          <a:prstGeom prst="rect">
            <a:avLst/>
          </a:prstGeom>
          <a:noFill/>
          <a:ln>
            <a:noFill/>
          </a:ln>
        </p:spPr>
        <p:txBody>
          <a:bodyPr anchorCtr="0" anchor="b" bIns="45700" lIns="91425" spcFirstLastPara="1" rIns="91425" wrap="square" tIns="45700"/>
          <a:lstStyle>
            <a:lvl1pPr lvl="0" marR="0" algn="ctr">
              <a:lnSpc>
                <a:spcPct val="100000"/>
              </a:lnSpc>
              <a:spcBef>
                <a:spcPts val="0"/>
              </a:spcBef>
              <a:spcAft>
                <a:spcPts val="0"/>
              </a:spcAft>
              <a:buClr>
                <a:schemeClr val="lt1"/>
              </a:buClr>
              <a:buSzPts val="2600"/>
              <a:buFont typeface="Calibri"/>
              <a:buNone/>
              <a:defRPr b="1" sz="2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p:nvPr>
            <p:ph idx="1" type="body"/>
          </p:nvPr>
        </p:nvSpPr>
        <p:spPr>
          <a:xfrm>
            <a:off x="1307864" y="2643758"/>
            <a:ext cx="6576504" cy="648072"/>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0" name="Google Shape;70;p10"/>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1" name="Google Shape;71;p10"/>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72" name="Google Shape;72;p10"/>
          <p:cNvPicPr preferRelativeResize="0"/>
          <p:nvPr/>
        </p:nvPicPr>
        <p:blipFill rotWithShape="1">
          <a:blip r:embed="rId3">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4"/>
              </a:buClr>
              <a:buSzPts val="2600"/>
              <a:buFont typeface="Calibri"/>
              <a:buNone/>
              <a:defRPr b="1" i="0" sz="2600" u="none" cap="none" strike="noStrik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457200" y="1059582"/>
            <a:ext cx="7139136" cy="3394472"/>
          </a:xfrm>
          <a:prstGeom prst="rect">
            <a:avLst/>
          </a:prstGeom>
          <a:noFill/>
          <a:ln>
            <a:noFill/>
          </a:ln>
        </p:spPr>
        <p:txBody>
          <a:bodyPr anchorCtr="0" anchor="t" bIns="45700" lIns="91425" spcFirstLastPara="1" rIns="91425" wrap="square" tIns="45700"/>
          <a:lstStyle>
            <a:lvl1pPr indent="-342900" lvl="0" marL="457200" marR="0" rtl="0" algn="l">
              <a:spcBef>
                <a:spcPts val="360"/>
              </a:spcBef>
              <a:spcAft>
                <a:spcPts val="0"/>
              </a:spcAft>
              <a:buClr>
                <a:schemeClr val="accent6"/>
              </a:buClr>
              <a:buSzPts val="1800"/>
              <a:buFont typeface="Arial"/>
              <a:buChar char="•"/>
              <a:defRPr b="0" i="0" sz="1800" u="none" cap="none" strike="noStrike">
                <a:solidFill>
                  <a:srgbClr val="363636"/>
                </a:solidFill>
                <a:latin typeface="Calibri"/>
                <a:ea typeface="Calibri"/>
                <a:cs typeface="Calibri"/>
                <a:sym typeface="Calibri"/>
              </a:defRPr>
            </a:lvl1pPr>
            <a:lvl2pPr indent="-330200" lvl="1" marL="9144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2pPr>
            <a:lvl3pPr indent="-330200" lvl="2" marL="13716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3pPr>
            <a:lvl4pPr indent="-330200" lvl="3" marL="18288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4pPr>
            <a:lvl5pPr indent="-330200" lvl="4" marL="22860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363636"/>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900" u="none" cap="none" strike="noStrike">
                <a:solidFill>
                  <a:srgbClr val="363636"/>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5" name="Google Shape;15;p1"/>
          <p:cNvPicPr preferRelativeResize="0"/>
          <p:nvPr/>
        </p:nvPicPr>
        <p:blipFill rotWithShape="1">
          <a:blip r:embed="rId1">
            <a:alphaModFix/>
          </a:blip>
          <a:srcRect b="0" l="0" r="0" t="0"/>
          <a:stretch/>
        </p:blipFill>
        <p:spPr>
          <a:xfrm>
            <a:off x="395536" y="4490519"/>
            <a:ext cx="2347759" cy="6374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7.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3.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19"/>
          <p:cNvSpPr/>
          <p:nvPr/>
        </p:nvSpPr>
        <p:spPr>
          <a:xfrm>
            <a:off x="0" y="-1"/>
            <a:ext cx="9144000" cy="4492800"/>
          </a:xfrm>
          <a:prstGeom prst="rect">
            <a:avLst/>
          </a:prstGeom>
          <a:gradFill>
            <a:gsLst>
              <a:gs pos="0">
                <a:srgbClr val="03AB9F">
                  <a:alpha val="80000"/>
                </a:srgbClr>
              </a:gs>
              <a:gs pos="3000">
                <a:srgbClr val="03AB9F">
                  <a:alpha val="80000"/>
                </a:srgbClr>
              </a:gs>
              <a:gs pos="58999">
                <a:srgbClr val="EE6907">
                  <a:alpha val="29803"/>
                </a:srgbClr>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9"/>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First name Last name</a:t>
            </a:r>
            <a:endParaRPr/>
          </a:p>
        </p:txBody>
      </p:sp>
      <p:sp>
        <p:nvSpPr>
          <p:cNvPr id="130" name="Google Shape;130;p19"/>
          <p:cNvSpPr txBox="1"/>
          <p:nvPr>
            <p:ph type="title"/>
          </p:nvPr>
        </p:nvSpPr>
        <p:spPr>
          <a:xfrm>
            <a:off x="292529" y="1707654"/>
            <a:ext cx="4063500" cy="1368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lang="fi-FI"/>
              <a:t>Soilex</a:t>
            </a:r>
            <a:endParaRPr/>
          </a:p>
        </p:txBody>
      </p:sp>
      <p:sp>
        <p:nvSpPr>
          <p:cNvPr id="131" name="Google Shape;131;p19"/>
          <p:cNvSpPr txBox="1"/>
          <p:nvPr>
            <p:ph idx="1" type="body"/>
          </p:nvPr>
        </p:nvSpPr>
        <p:spPr>
          <a:xfrm>
            <a:off x="292529" y="3147814"/>
            <a:ext cx="4063447" cy="11521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00"/>
              <a:buNone/>
            </a:pPr>
            <a:r>
              <a:rPr lang="fi-FI"/>
              <a:t>TeledetekcjoPoleX </a:t>
            </a:r>
            <a:endParaRPr/>
          </a:p>
        </p:txBody>
      </p:sp>
      <p:pic>
        <p:nvPicPr>
          <p:cNvPr id="132" name="Google Shape;132;p19"/>
          <p:cNvPicPr preferRelativeResize="0"/>
          <p:nvPr/>
        </p:nvPicPr>
        <p:blipFill rotWithShape="1">
          <a:blip r:embed="rId4">
            <a:alphaModFix/>
          </a:blip>
          <a:srcRect b="0" l="0" r="0" t="0"/>
          <a:stretch/>
        </p:blipFill>
        <p:spPr>
          <a:xfrm>
            <a:off x="5970289" y="461238"/>
            <a:ext cx="2576478" cy="3021228"/>
          </a:xfrm>
          <a:prstGeom prst="rect">
            <a:avLst/>
          </a:prstGeom>
          <a:noFill/>
          <a:ln>
            <a:noFill/>
          </a:ln>
        </p:spPr>
      </p:pic>
      <p:pic>
        <p:nvPicPr>
          <p:cNvPr id="133" name="Google Shape;133;p19"/>
          <p:cNvPicPr preferRelativeResize="0"/>
          <p:nvPr/>
        </p:nvPicPr>
        <p:blipFill>
          <a:blip r:embed="rId5">
            <a:alphaModFix/>
          </a:blip>
          <a:stretch>
            <a:fillRect/>
          </a:stretch>
        </p:blipFill>
        <p:spPr>
          <a:xfrm>
            <a:off x="7450350" y="4616374"/>
            <a:ext cx="1550378" cy="345901"/>
          </a:xfrm>
          <a:prstGeom prst="rect">
            <a:avLst/>
          </a:prstGeom>
          <a:noFill/>
          <a:ln>
            <a:noFill/>
          </a:ln>
        </p:spPr>
      </p:pic>
    </p:spTree>
  </p:cSld>
  <p:clrMapOvr>
    <a:masterClrMapping/>
  </p:clrMapOvr>
  <mc:AlternateContent>
    <mc:Choice Requires="p14">
      <p:transition spd="slow" p14:dur="7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07" name="Shape 207"/>
        <p:cNvGrpSpPr/>
        <p:nvPr/>
      </p:nvGrpSpPr>
      <p:grpSpPr>
        <a:xfrm>
          <a:off x="0" y="0"/>
          <a:ext cx="0" cy="0"/>
          <a:chOff x="0" y="0"/>
          <a:chExt cx="0" cy="0"/>
        </a:xfrm>
      </p:grpSpPr>
      <p:sp>
        <p:nvSpPr>
          <p:cNvPr id="208" name="Google Shape;208;p28"/>
          <p:cNvSpPr txBox="1"/>
          <p:nvPr>
            <p:ph type="title"/>
          </p:nvPr>
        </p:nvSpPr>
        <p:spPr>
          <a:xfrm>
            <a:off x="616959" y="1728862"/>
            <a:ext cx="3234961" cy="116480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800"/>
              <a:buFont typeface="Calibri"/>
              <a:buNone/>
            </a:pPr>
            <a:r>
              <a:rPr lang="fi-FI"/>
              <a:t>Thank you!</a:t>
            </a:r>
            <a:endParaRPr/>
          </a:p>
        </p:txBody>
      </p:sp>
      <p:sp>
        <p:nvSpPr>
          <p:cNvPr id="209" name="Google Shape;209;p28"/>
          <p:cNvSpPr txBox="1"/>
          <p:nvPr>
            <p:ph idx="1" type="body"/>
          </p:nvPr>
        </p:nvSpPr>
        <p:spPr>
          <a:xfrm>
            <a:off x="611560" y="3075358"/>
            <a:ext cx="3240360" cy="108056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00"/>
              <a:buNone/>
            </a:pPr>
            <a:r>
              <a:rPr lang="fi-FI"/>
              <a:t>Our contact:</a:t>
            </a:r>
            <a:endParaRPr/>
          </a:p>
          <a:p>
            <a:pPr indent="0" lvl="0" marL="0" rtl="0" algn="l">
              <a:spcBef>
                <a:spcPts val="0"/>
              </a:spcBef>
              <a:spcAft>
                <a:spcPts val="0"/>
              </a:spcAft>
              <a:buSzPts val="1600"/>
              <a:buNone/>
            </a:pPr>
            <a:r>
              <a:rPr lang="fi-FI"/>
              <a:t>contact@</a:t>
            </a:r>
            <a:r>
              <a:rPr lang="fi-FI"/>
              <a:t>teledetekcjopolex</a:t>
            </a:r>
            <a:r>
              <a:rPr lang="fi-FI"/>
              <a:t>.pl</a:t>
            </a:r>
            <a:endParaRPr/>
          </a:p>
        </p:txBody>
      </p:sp>
      <p:pic>
        <p:nvPicPr>
          <p:cNvPr id="210" name="Google Shape;210;p28"/>
          <p:cNvPicPr preferRelativeResize="0"/>
          <p:nvPr/>
        </p:nvPicPr>
        <p:blipFill rotWithShape="1">
          <a:blip r:embed="rId3">
            <a:alphaModFix/>
          </a:blip>
          <a:srcRect b="0" l="0" r="0" t="0"/>
          <a:stretch/>
        </p:blipFill>
        <p:spPr>
          <a:xfrm>
            <a:off x="3923928" y="915566"/>
            <a:ext cx="3310415" cy="313361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20"/>
          <p:cNvSpPr/>
          <p:nvPr/>
        </p:nvSpPr>
        <p:spPr>
          <a:xfrm>
            <a:off x="0" y="-1"/>
            <a:ext cx="9144000" cy="4492800"/>
          </a:xfrm>
          <a:prstGeom prst="rect">
            <a:avLst/>
          </a:prstGeom>
          <a:gradFill>
            <a:gsLst>
              <a:gs pos="0">
                <a:schemeClr val="accent1"/>
              </a:gs>
              <a:gs pos="36000">
                <a:srgbClr val="EE6907">
                  <a:alpha val="64705"/>
                </a:srgbClr>
              </a:gs>
              <a:gs pos="100000">
                <a:schemeClr val="accent5"/>
              </a:gs>
            </a:gsLst>
            <a:lin ang="12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0" name="Google Shape;140;p20"/>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
        <p:nvSpPr>
          <p:cNvPr id="141" name="Google Shape;141;p20"/>
          <p:cNvSpPr/>
          <p:nvPr/>
        </p:nvSpPr>
        <p:spPr>
          <a:xfrm>
            <a:off x="484994" y="555527"/>
            <a:ext cx="2427287" cy="2427287"/>
          </a:xfrm>
          <a:prstGeom prst="ellipse">
            <a:avLst/>
          </a:prstGeom>
          <a:solidFill>
            <a:srgbClr val="03AB9F">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20"/>
          <p:cNvSpPr txBox="1"/>
          <p:nvPr/>
        </p:nvSpPr>
        <p:spPr>
          <a:xfrm>
            <a:off x="484994" y="938732"/>
            <a:ext cx="2427300" cy="229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2400"/>
              <a:buFont typeface="Noto Sans Symbols"/>
              <a:buNone/>
            </a:pPr>
            <a:r>
              <a:rPr b="1" lang="fi-FI" sz="2400">
                <a:solidFill>
                  <a:schemeClr val="lt1"/>
                </a:solidFill>
                <a:latin typeface="Calibri"/>
                <a:ea typeface="Calibri"/>
                <a:cs typeface="Calibri"/>
                <a:sym typeface="Calibri"/>
              </a:rPr>
              <a:t>We’ll help you get the soil you and your family deserve</a:t>
            </a:r>
            <a:endParaRPr b="1" i="0" sz="2400" u="none" cap="none" strike="noStrike">
              <a:solidFill>
                <a:schemeClr val="lt1"/>
              </a:solidFill>
              <a:latin typeface="Calibri"/>
              <a:ea typeface="Calibri"/>
              <a:cs typeface="Calibri"/>
              <a:sym typeface="Calibri"/>
            </a:endParaRPr>
          </a:p>
        </p:txBody>
      </p:sp>
      <p:pic>
        <p:nvPicPr>
          <p:cNvPr id="143" name="Google Shape;143;p20"/>
          <p:cNvPicPr preferRelativeResize="0"/>
          <p:nvPr/>
        </p:nvPicPr>
        <p:blipFill>
          <a:blip r:embed="rId5">
            <a:alphaModFix/>
          </a:blip>
          <a:stretch>
            <a:fillRect/>
          </a:stretch>
        </p:blipFill>
        <p:spPr>
          <a:xfrm>
            <a:off x="3040550" y="195475"/>
            <a:ext cx="5937025" cy="39579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1"/>
          <p:cNvSpPr/>
          <p:nvPr/>
        </p:nvSpPr>
        <p:spPr>
          <a:xfrm>
            <a:off x="0" y="-1"/>
            <a:ext cx="9144000" cy="4492800"/>
          </a:xfrm>
          <a:prstGeom prst="rect">
            <a:avLst/>
          </a:prstGeom>
          <a:gradFill>
            <a:gsLst>
              <a:gs pos="0">
                <a:schemeClr val="accent2"/>
              </a:gs>
              <a:gs pos="30000">
                <a:srgbClr val="03AB9F">
                  <a:alpha val="60000"/>
                </a:srgbClr>
              </a:gs>
              <a:gs pos="80000">
                <a:srgbClr val="EE6907">
                  <a:alpha val="40000"/>
                </a:srgbClr>
              </a:gs>
              <a:gs pos="100000">
                <a:srgbClr val="EE6907">
                  <a:alpha val="69803"/>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0" name="Google Shape;150;p21"/>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
        <p:nvSpPr>
          <p:cNvPr id="151" name="Google Shape;151;p21"/>
          <p:cNvSpPr/>
          <p:nvPr/>
        </p:nvSpPr>
        <p:spPr>
          <a:xfrm>
            <a:off x="484994" y="555527"/>
            <a:ext cx="2427287" cy="2427287"/>
          </a:xfrm>
          <a:prstGeom prst="ellipse">
            <a:avLst/>
          </a:prstGeom>
          <a:solidFill>
            <a:srgbClr val="EE6907">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21"/>
          <p:cNvSpPr txBox="1"/>
          <p:nvPr/>
        </p:nvSpPr>
        <p:spPr>
          <a:xfrm>
            <a:off x="253987" y="725075"/>
            <a:ext cx="2889300" cy="2506200"/>
          </a:xfrm>
          <a:prstGeom prst="rect">
            <a:avLst/>
          </a:prstGeom>
          <a:noFill/>
          <a:ln>
            <a:noFill/>
          </a:ln>
        </p:spPr>
        <p:txBody>
          <a:bodyPr anchorCtr="0" anchor="t" bIns="45700" lIns="91425" spcFirstLastPara="1" rIns="91425" wrap="square" tIns="45700">
            <a:noAutofit/>
          </a:bodyPr>
          <a:lstStyle/>
          <a:p>
            <a:pPr indent="0" lvl="0" marL="0" marR="0" rtl="0" algn="ctr">
              <a:spcBef>
                <a:spcPts val="560"/>
              </a:spcBef>
              <a:spcAft>
                <a:spcPts val="0"/>
              </a:spcAft>
              <a:buClr>
                <a:srgbClr val="009AA6"/>
              </a:buClr>
              <a:buSzPts val="2800"/>
              <a:buFont typeface="Noto Sans Symbols"/>
              <a:buNone/>
            </a:pPr>
            <a:r>
              <a:rPr b="1" lang="fi-FI" sz="2400">
                <a:solidFill>
                  <a:schemeClr val="lt1"/>
                </a:solidFill>
                <a:latin typeface="Calibri"/>
                <a:ea typeface="Calibri"/>
                <a:cs typeface="Calibri"/>
                <a:sym typeface="Calibri"/>
              </a:rPr>
              <a:t>Our goal is to </a:t>
            </a:r>
            <a:endParaRPr b="1" sz="2400">
              <a:solidFill>
                <a:schemeClr val="lt1"/>
              </a:solidFill>
              <a:latin typeface="Calibri"/>
              <a:ea typeface="Calibri"/>
              <a:cs typeface="Calibri"/>
              <a:sym typeface="Calibri"/>
            </a:endParaRPr>
          </a:p>
          <a:p>
            <a:pPr indent="0" lvl="0" marL="0" marR="0" rtl="0" algn="ctr">
              <a:spcBef>
                <a:spcPts val="560"/>
              </a:spcBef>
              <a:spcAft>
                <a:spcPts val="0"/>
              </a:spcAft>
              <a:buClr>
                <a:srgbClr val="009AA6"/>
              </a:buClr>
              <a:buSzPts val="2800"/>
              <a:buFont typeface="Noto Sans Symbols"/>
              <a:buNone/>
            </a:pPr>
            <a:r>
              <a:rPr b="1" lang="fi-FI" sz="2400">
                <a:solidFill>
                  <a:schemeClr val="lt1"/>
                </a:solidFill>
                <a:latin typeface="Calibri"/>
                <a:ea typeface="Calibri"/>
                <a:cs typeface="Calibri"/>
                <a:sym typeface="Calibri"/>
              </a:rPr>
              <a:t>determine the quality of soil and provide you information</a:t>
            </a:r>
            <a:endParaRPr b="1" i="0" sz="24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5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468000" y="331200"/>
            <a:ext cx="7211100" cy="65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i-FI"/>
              <a:t>We provide following informations</a:t>
            </a:r>
            <a:endParaRPr/>
          </a:p>
        </p:txBody>
      </p:sp>
      <p:pic>
        <p:nvPicPr>
          <p:cNvPr id="159" name="Google Shape;159;p22"/>
          <p:cNvPicPr preferRelativeResize="0"/>
          <p:nvPr/>
        </p:nvPicPr>
        <p:blipFill>
          <a:blip r:embed="rId3">
            <a:alphaModFix/>
          </a:blip>
          <a:stretch>
            <a:fillRect/>
          </a:stretch>
        </p:blipFill>
        <p:spPr>
          <a:xfrm>
            <a:off x="1318450" y="1057453"/>
            <a:ext cx="5885050" cy="3277575"/>
          </a:xfrm>
          <a:prstGeom prst="rect">
            <a:avLst/>
          </a:prstGeom>
          <a:noFill/>
          <a:ln>
            <a:noFill/>
          </a:ln>
        </p:spPr>
      </p:pic>
      <p:pic>
        <p:nvPicPr>
          <p:cNvPr id="160" name="Google Shape;160;p22"/>
          <p:cNvPicPr preferRelativeResize="0"/>
          <p:nvPr/>
        </p:nvPicPr>
        <p:blipFill>
          <a:blip r:embed="rId4">
            <a:alphaModFix/>
          </a:blip>
          <a:stretch>
            <a:fillRect/>
          </a:stretch>
        </p:blipFill>
        <p:spPr>
          <a:xfrm>
            <a:off x="1389188" y="1195375"/>
            <a:ext cx="5743575" cy="2752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468000" y="331200"/>
            <a:ext cx="7211144" cy="65637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4"/>
              </a:buClr>
              <a:buSzPts val="2600"/>
              <a:buFont typeface="Calibri"/>
              <a:buNone/>
            </a:pPr>
            <a:r>
              <a:rPr b="0" lang="fi-FI" sz="3000">
                <a:solidFill>
                  <a:srgbClr val="363636"/>
                </a:solidFill>
              </a:rPr>
              <a:t>Our data</a:t>
            </a:r>
            <a:endParaRPr sz="3000"/>
          </a:p>
        </p:txBody>
      </p:sp>
      <p:sp>
        <p:nvSpPr>
          <p:cNvPr id="167" name="Google Shape;167;p23"/>
          <p:cNvSpPr txBox="1"/>
          <p:nvPr>
            <p:ph idx="1" type="body"/>
          </p:nvPr>
        </p:nvSpPr>
        <p:spPr>
          <a:xfrm>
            <a:off x="457200" y="1059582"/>
            <a:ext cx="7211144" cy="3394472"/>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fi-FI"/>
              <a:t>Sentinel 1</a:t>
            </a:r>
            <a:endParaRPr/>
          </a:p>
          <a:p>
            <a:pPr indent="-342900" lvl="0" marL="457200" rtl="0" algn="l">
              <a:spcBef>
                <a:spcPts val="0"/>
              </a:spcBef>
              <a:spcAft>
                <a:spcPts val="0"/>
              </a:spcAft>
              <a:buSzPts val="1800"/>
              <a:buChar char="•"/>
            </a:pPr>
            <a:r>
              <a:rPr lang="fi-FI"/>
              <a:t>Sentinel 2</a:t>
            </a:r>
            <a:endParaRPr/>
          </a:p>
          <a:p>
            <a:pPr indent="-342900" lvl="0" marL="457200" rtl="0" algn="l">
              <a:spcBef>
                <a:spcPts val="0"/>
              </a:spcBef>
              <a:spcAft>
                <a:spcPts val="0"/>
              </a:spcAft>
              <a:buSzPts val="1800"/>
              <a:buChar char="•"/>
            </a:pPr>
            <a:r>
              <a:rPr lang="fi-FI"/>
              <a:t>Sentinel 3</a:t>
            </a:r>
            <a:endParaRPr/>
          </a:p>
        </p:txBody>
      </p:sp>
      <p:pic>
        <p:nvPicPr>
          <p:cNvPr id="168" name="Google Shape;168;p23"/>
          <p:cNvPicPr preferRelativeResize="0"/>
          <p:nvPr/>
        </p:nvPicPr>
        <p:blipFill>
          <a:blip r:embed="rId3">
            <a:alphaModFix/>
          </a:blip>
          <a:stretch>
            <a:fillRect/>
          </a:stretch>
        </p:blipFill>
        <p:spPr>
          <a:xfrm>
            <a:off x="3259150" y="481900"/>
            <a:ext cx="3609300" cy="36093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457200" y="331200"/>
            <a:ext cx="7211100" cy="65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i-FI"/>
              <a:t>How do we </a:t>
            </a:r>
            <a:r>
              <a:rPr lang="fi-FI"/>
              <a:t>process</a:t>
            </a:r>
            <a:r>
              <a:rPr lang="fi-FI"/>
              <a:t> data?</a:t>
            </a:r>
            <a:endParaRPr/>
          </a:p>
        </p:txBody>
      </p:sp>
      <p:sp>
        <p:nvSpPr>
          <p:cNvPr id="175" name="Google Shape;175;p24"/>
          <p:cNvSpPr txBox="1"/>
          <p:nvPr>
            <p:ph idx="1" type="body"/>
          </p:nvPr>
        </p:nvSpPr>
        <p:spPr>
          <a:xfrm>
            <a:off x="457200" y="1059575"/>
            <a:ext cx="3504600" cy="3394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fi-FI"/>
              <a:t>Neural Networks </a:t>
            </a:r>
            <a:endParaRPr/>
          </a:p>
        </p:txBody>
      </p:sp>
      <p:pic>
        <p:nvPicPr>
          <p:cNvPr id="176" name="Google Shape;176;p24"/>
          <p:cNvPicPr preferRelativeResize="0"/>
          <p:nvPr/>
        </p:nvPicPr>
        <p:blipFill>
          <a:blip r:embed="rId3">
            <a:alphaModFix/>
          </a:blip>
          <a:stretch>
            <a:fillRect/>
          </a:stretch>
        </p:blipFill>
        <p:spPr>
          <a:xfrm>
            <a:off x="3961750" y="713050"/>
            <a:ext cx="3717400" cy="371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468000" y="331200"/>
            <a:ext cx="7211100" cy="65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i-FI"/>
              <a:t>Our target</a:t>
            </a:r>
            <a:endParaRPr/>
          </a:p>
        </p:txBody>
      </p:sp>
      <p:sp>
        <p:nvSpPr>
          <p:cNvPr id="183" name="Google Shape;183;p25"/>
          <p:cNvSpPr txBox="1"/>
          <p:nvPr>
            <p:ph idx="1" type="body"/>
          </p:nvPr>
        </p:nvSpPr>
        <p:spPr>
          <a:xfrm>
            <a:off x="457200" y="1059575"/>
            <a:ext cx="7211100" cy="33945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fi-FI"/>
              <a:t>Developer</a:t>
            </a:r>
            <a:endParaRPr/>
          </a:p>
          <a:p>
            <a:pPr indent="-342900" lvl="0" marL="457200" rtl="0" algn="l">
              <a:spcBef>
                <a:spcPts val="0"/>
              </a:spcBef>
              <a:spcAft>
                <a:spcPts val="0"/>
              </a:spcAft>
              <a:buSzPts val="1800"/>
              <a:buChar char="•"/>
            </a:pPr>
            <a:r>
              <a:rPr lang="fi-FI"/>
              <a:t>People who want to buy or sell land</a:t>
            </a:r>
            <a:endParaRPr/>
          </a:p>
          <a:p>
            <a:pPr indent="-342900" lvl="0" marL="457200" rtl="0" algn="l">
              <a:spcBef>
                <a:spcPts val="0"/>
              </a:spcBef>
              <a:spcAft>
                <a:spcPts val="0"/>
              </a:spcAft>
              <a:buSzPts val="1800"/>
              <a:buChar char="•"/>
            </a:pPr>
            <a:r>
              <a:rPr lang="fi-FI"/>
              <a:t>Individuals associated with agriculture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26"/>
          <p:cNvSpPr/>
          <p:nvPr/>
        </p:nvSpPr>
        <p:spPr>
          <a:xfrm>
            <a:off x="0" y="-1"/>
            <a:ext cx="9144000" cy="4492800"/>
          </a:xfrm>
          <a:prstGeom prst="rect">
            <a:avLst/>
          </a:prstGeom>
          <a:gradFill>
            <a:gsLst>
              <a:gs pos="0">
                <a:schemeClr val="accent2"/>
              </a:gs>
              <a:gs pos="30000">
                <a:srgbClr val="03AB9F">
                  <a:alpha val="60000"/>
                </a:srgbClr>
              </a:gs>
              <a:gs pos="80000">
                <a:srgbClr val="EE6907">
                  <a:alpha val="40000"/>
                </a:srgbClr>
              </a:gs>
              <a:gs pos="100000">
                <a:srgbClr val="EE6907">
                  <a:alpha val="69803"/>
                </a:srgbClr>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0" name="Google Shape;190;p26"/>
          <p:cNvSpPr txBox="1"/>
          <p:nvPr>
            <p:ph idx="11" type="ftr"/>
          </p:nvPr>
        </p:nvSpPr>
        <p:spPr>
          <a:xfrm>
            <a:off x="6228184" y="4784949"/>
            <a:ext cx="25923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First name Last name</a:t>
            </a:r>
            <a:endParaRPr/>
          </a:p>
        </p:txBody>
      </p:sp>
      <p:sp>
        <p:nvSpPr>
          <p:cNvPr id="191" name="Google Shape;191;p26"/>
          <p:cNvSpPr txBox="1"/>
          <p:nvPr>
            <p:ph idx="10" type="dt"/>
          </p:nvPr>
        </p:nvSpPr>
        <p:spPr>
          <a:xfrm>
            <a:off x="5076056" y="4784400"/>
            <a:ext cx="9360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23.3.2018</a:t>
            </a:r>
            <a:endParaRPr/>
          </a:p>
        </p:txBody>
      </p:sp>
      <p:pic>
        <p:nvPicPr>
          <p:cNvPr id="192" name="Google Shape;192;p26"/>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
        <p:nvSpPr>
          <p:cNvPr id="193" name="Google Shape;193;p26"/>
          <p:cNvSpPr/>
          <p:nvPr/>
        </p:nvSpPr>
        <p:spPr>
          <a:xfrm>
            <a:off x="484994" y="555527"/>
            <a:ext cx="2427300" cy="2427300"/>
          </a:xfrm>
          <a:prstGeom prst="ellipse">
            <a:avLst/>
          </a:prstGeom>
          <a:solidFill>
            <a:srgbClr val="EE6907">
              <a:alpha val="4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4" name="Google Shape;194;p26"/>
          <p:cNvSpPr txBox="1"/>
          <p:nvPr/>
        </p:nvSpPr>
        <p:spPr>
          <a:xfrm>
            <a:off x="254000" y="1466700"/>
            <a:ext cx="2889300" cy="782100"/>
          </a:xfrm>
          <a:prstGeom prst="rect">
            <a:avLst/>
          </a:prstGeom>
          <a:noFill/>
          <a:ln>
            <a:noFill/>
          </a:ln>
        </p:spPr>
        <p:txBody>
          <a:bodyPr anchorCtr="0" anchor="t" bIns="45700" lIns="91425" spcFirstLastPara="1" rIns="91425" wrap="square" tIns="45700">
            <a:noAutofit/>
          </a:bodyPr>
          <a:lstStyle/>
          <a:p>
            <a:pPr indent="0" lvl="0" marL="0" marR="0" rtl="0" algn="ctr">
              <a:spcBef>
                <a:spcPts val="560"/>
              </a:spcBef>
              <a:spcAft>
                <a:spcPts val="0"/>
              </a:spcAft>
              <a:buClr>
                <a:srgbClr val="009AA6"/>
              </a:buClr>
              <a:buSzPts val="2800"/>
              <a:buFont typeface="Noto Sans Symbols"/>
              <a:buNone/>
            </a:pPr>
            <a:r>
              <a:rPr b="1" lang="fi-FI" sz="2800">
                <a:solidFill>
                  <a:schemeClr val="lt1"/>
                </a:solidFill>
                <a:latin typeface="Calibri"/>
                <a:ea typeface="Calibri"/>
                <a:cs typeface="Calibri"/>
                <a:sym typeface="Calibri"/>
              </a:rPr>
              <a:t>Business model</a:t>
            </a:r>
            <a:endParaRPr b="1" i="0" sz="2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5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9" name="Shape 199"/>
        <p:cNvGrpSpPr/>
        <p:nvPr/>
      </p:nvGrpSpPr>
      <p:grpSpPr>
        <a:xfrm>
          <a:off x="0" y="0"/>
          <a:ext cx="0" cy="0"/>
          <a:chOff x="0" y="0"/>
          <a:chExt cx="0" cy="0"/>
        </a:xfrm>
      </p:grpSpPr>
      <p:sp>
        <p:nvSpPr>
          <p:cNvPr id="200" name="Google Shape;200;p27"/>
          <p:cNvSpPr txBox="1"/>
          <p:nvPr>
            <p:ph type="title"/>
          </p:nvPr>
        </p:nvSpPr>
        <p:spPr>
          <a:xfrm>
            <a:off x="468000" y="331200"/>
            <a:ext cx="7211100" cy="65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i-FI"/>
              <a:t>Profits</a:t>
            </a:r>
            <a:endParaRPr/>
          </a:p>
        </p:txBody>
      </p:sp>
      <p:sp>
        <p:nvSpPr>
          <p:cNvPr id="201" name="Google Shape;201;p27"/>
          <p:cNvSpPr txBox="1"/>
          <p:nvPr>
            <p:ph idx="1" type="body"/>
          </p:nvPr>
        </p:nvSpPr>
        <p:spPr>
          <a:xfrm>
            <a:off x="457200" y="1059582"/>
            <a:ext cx="7211100" cy="3394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fi-FI"/>
              <a:t>Our income will be based on one-off payments.</a:t>
            </a:r>
            <a:endParaRPr/>
          </a:p>
          <a:p>
            <a:pPr indent="0" lvl="0" marL="0" rtl="0" algn="l">
              <a:spcBef>
                <a:spcPts val="360"/>
              </a:spcBef>
              <a:spcAft>
                <a:spcPts val="0"/>
              </a:spcAft>
              <a:buNone/>
            </a:pPr>
            <a:r>
              <a:rPr lang="fi-FI"/>
              <a:t>The price of measurement will depend </a:t>
            </a:r>
            <a:endParaRPr/>
          </a:p>
          <a:p>
            <a:pPr indent="0" lvl="0" marL="0" rtl="0" algn="l">
              <a:spcBef>
                <a:spcPts val="360"/>
              </a:spcBef>
              <a:spcAft>
                <a:spcPts val="0"/>
              </a:spcAft>
              <a:buNone/>
            </a:pPr>
            <a:r>
              <a:rPr lang="fi-FI"/>
              <a:t>on complexity of required data.</a:t>
            </a:r>
            <a:endParaRPr/>
          </a:p>
        </p:txBody>
      </p:sp>
      <p:pic>
        <p:nvPicPr>
          <p:cNvPr id="202" name="Google Shape;202;p27"/>
          <p:cNvPicPr preferRelativeResize="0"/>
          <p:nvPr/>
        </p:nvPicPr>
        <p:blipFill>
          <a:blip r:embed="rId3">
            <a:alphaModFix/>
          </a:blip>
          <a:stretch>
            <a:fillRect/>
          </a:stretch>
        </p:blipFill>
        <p:spPr>
          <a:xfrm>
            <a:off x="4105650" y="1059574"/>
            <a:ext cx="3791259" cy="3394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teema">
  <a:themeElements>
    <a:clrScheme name="BSA">
      <a:dk1>
        <a:srgbClr val="000000"/>
      </a:dk1>
      <a:lt1>
        <a:srgbClr val="FFFFFF"/>
      </a:lt1>
      <a:dk2>
        <a:srgbClr val="535353"/>
      </a:dk2>
      <a:lt2>
        <a:srgbClr val="D9D9D9"/>
      </a:lt2>
      <a:accent1>
        <a:srgbClr val="EE6907"/>
      </a:accent1>
      <a:accent2>
        <a:srgbClr val="03AB9F"/>
      </a:accent2>
      <a:accent3>
        <a:srgbClr val="D9D9D9"/>
      </a:accent3>
      <a:accent4>
        <a:srgbClr val="535353"/>
      </a:accent4>
      <a:accent5>
        <a:srgbClr val="D3D800"/>
      </a:accent5>
      <a:accent6>
        <a:srgbClr val="03AB9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