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735750" cy="98663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
          <p15:clr>
            <a:srgbClr val="A4A3A4"/>
          </p15:clr>
        </p15:guide>
        <p15:guide id="2" pos="227">
          <p15:clr>
            <a:srgbClr val="A4A3A4"/>
          </p15:clr>
        </p15:guide>
      </p15:sldGuideLst>
    </p:ext>
    <p:ext uri="{2D200454-40CA-4A62-9FC3-DE9A4176ACB9}">
      <p15:notesGuideLst>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83" orient="horz"/>
        <p:guide pos="227"/>
      </p:guideLst>
    </p:cSldViewPr>
  </p:slideViewPr>
  <p:notesViewPr>
    <p:cSldViewPr snapToGrid="0">
      <p:cViewPr varScale="1">
        <p:scale>
          <a:sx n="100" d="100"/>
          <a:sy n="100" d="100"/>
        </p:scale>
        <p:origin x="0" y="0"/>
      </p:cViewPr>
      <p:guideLst>
        <p:guide pos="3108" orient="horz"/>
        <p:guide pos="2122"/>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3316"/>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15373" y="0"/>
            <a:ext cx="2918831" cy="493316"/>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71285"/>
            <a:ext cx="2918831" cy="493316"/>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i-F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1: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1: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i-FI"/>
              <a:t>Cover page</a:t>
            </a:r>
            <a:endParaRPr/>
          </a:p>
          <a:p>
            <a:pPr indent="0" lvl="0" marL="0" marR="0" rtl="0" algn="l">
              <a:lnSpc>
                <a:spcPct val="100000"/>
              </a:lnSpc>
              <a:spcBef>
                <a:spcPts val="0"/>
              </a:spcBef>
              <a:spcAft>
                <a:spcPts val="0"/>
              </a:spcAft>
              <a:buClr>
                <a:schemeClr val="dk1"/>
              </a:buClr>
              <a:buSzPts val="1200"/>
              <a:buFont typeface="Calibri"/>
              <a:buNone/>
            </a:pPr>
            <a:br>
              <a:rPr lang="fi-FI"/>
            </a:b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br>
              <a:rPr lang="fi-FI">
                <a:latin typeface="Arial"/>
                <a:ea typeface="Arial"/>
                <a:cs typeface="Arial"/>
                <a:sym typeface="Arial"/>
              </a:rPr>
            </a:br>
            <a:r>
              <a:rPr lang="fi-FI">
                <a:latin typeface="Arial"/>
                <a:ea typeface="Arial"/>
                <a:cs typeface="Arial"/>
                <a:sym typeface="Arial"/>
              </a:rPr>
              <a:t>First move the gradient mask by activating it (clicking it) and moving it from right to left (from the middle handle point on the right) This way it is easy to put the gradient back by dragging the same handle to right. </a:t>
            </a:r>
            <a:br>
              <a:rPr lang="fi-FI">
                <a:latin typeface="Arial"/>
                <a:ea typeface="Arial"/>
                <a:cs typeface="Arial"/>
                <a:sym typeface="Arial"/>
              </a:rPr>
            </a:br>
            <a:endParaRPr/>
          </a:p>
        </p:txBody>
      </p:sp>
      <p:sp>
        <p:nvSpPr>
          <p:cNvPr id="126" name="Google Shape;126;p1: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58e78a91b7_1_38:notes"/>
          <p:cNvSpPr/>
          <p:nvPr>
            <p:ph idx="2" type="sldImg"/>
          </p:nvPr>
        </p:nvSpPr>
        <p:spPr>
          <a:xfrm>
            <a:off x="79375" y="739775"/>
            <a:ext cx="6576900" cy="3700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58e78a91b7_1_38:notes"/>
          <p:cNvSpPr txBox="1"/>
          <p:nvPr>
            <p:ph idx="1" type="body"/>
          </p:nvPr>
        </p:nvSpPr>
        <p:spPr>
          <a:xfrm>
            <a:off x="673577" y="4686499"/>
            <a:ext cx="5388600" cy="443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i-FI">
                <a:latin typeface="Arial"/>
                <a:ea typeface="Arial"/>
                <a:cs typeface="Arial"/>
                <a:sym typeface="Arial"/>
              </a:rPr>
              <a:t>Change background image or colour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solidFill>
                <a:srgbClr val="FF0000"/>
              </a:solidFill>
            </a:endParaRPr>
          </a:p>
        </p:txBody>
      </p:sp>
      <p:sp>
        <p:nvSpPr>
          <p:cNvPr id="203" name="Google Shape;203;g58e78a91b7_1_38:notes"/>
          <p:cNvSpPr txBox="1"/>
          <p:nvPr>
            <p:ph idx="12" type="sldNum"/>
          </p:nvPr>
        </p:nvSpPr>
        <p:spPr>
          <a:xfrm>
            <a:off x="3815373" y="9371285"/>
            <a:ext cx="2918700" cy="493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16: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6: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i-FI"/>
              <a:t>Notes</a:t>
            </a:r>
            <a:endParaRPr/>
          </a:p>
        </p:txBody>
      </p:sp>
      <p:sp>
        <p:nvSpPr>
          <p:cNvPr id="210" name="Google Shape;210;p16: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15: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5: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i-FI"/>
              <a:t>Space for additional information, for example contact information.</a:t>
            </a:r>
            <a:br>
              <a:rPr lang="fi-FI"/>
            </a:br>
            <a:endParaRPr/>
          </a:p>
          <a:p>
            <a:pPr indent="0" lvl="0" marL="0" marR="0" rtl="0" algn="l">
              <a:lnSpc>
                <a:spcPct val="100000"/>
              </a:lnSpc>
              <a:spcBef>
                <a:spcPts val="0"/>
              </a:spcBef>
              <a:spcAft>
                <a:spcPts val="0"/>
              </a:spcAft>
              <a:buClr>
                <a:schemeClr val="dk1"/>
              </a:buClr>
              <a:buSzPts val="1200"/>
              <a:buFont typeface="Calibri"/>
              <a:buNone/>
            </a:pPr>
            <a:r>
              <a:rPr lang="fi-FI"/>
              <a:t>The circle illustrates the various application areas of Copernicus data.</a:t>
            </a:r>
            <a:endParaRPr/>
          </a:p>
          <a:p>
            <a:pPr indent="0" lvl="0" marL="0" marR="0" rtl="0" algn="l">
              <a:lnSpc>
                <a:spcPct val="100000"/>
              </a:lnSpc>
              <a:spcBef>
                <a:spcPts val="0"/>
              </a:spcBef>
              <a:spcAft>
                <a:spcPts val="0"/>
              </a:spcAft>
              <a:buClr>
                <a:schemeClr val="dk1"/>
              </a:buClr>
              <a:buSzPts val="1200"/>
              <a:buFont typeface="Calibri"/>
              <a:buNone/>
            </a:pPr>
            <a:br>
              <a:rPr lang="fi-FI"/>
            </a:br>
            <a:r>
              <a:rPr lang="fi-FI">
                <a:latin typeface="Arial"/>
                <a:ea typeface="Arial"/>
                <a:cs typeface="Arial"/>
                <a:sym typeface="Arial"/>
              </a:rPr>
              <a:t>Change background image or colour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217" name="Google Shape;217;p15: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2: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2: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i-FI"/>
              <a:t>Cover page</a:t>
            </a:r>
            <a:endParaRPr/>
          </a:p>
          <a:p>
            <a:pPr indent="0" lvl="0" marL="0" marR="0" rtl="0" algn="l">
              <a:lnSpc>
                <a:spcPct val="100000"/>
              </a:lnSpc>
              <a:spcBef>
                <a:spcPts val="0"/>
              </a:spcBef>
              <a:spcAft>
                <a:spcPts val="0"/>
              </a:spcAft>
              <a:buClr>
                <a:schemeClr val="dk1"/>
              </a:buClr>
              <a:buSzPts val="1200"/>
              <a:buFont typeface="Calibri"/>
              <a:buNone/>
            </a:pPr>
            <a:br>
              <a:rPr lang="fi-FI"/>
            </a:br>
            <a:br>
              <a:rPr lang="fi-FI"/>
            </a:b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135" name="Google Shape;135;p2: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9: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9: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i-FI">
                <a:latin typeface="Arial"/>
                <a:ea typeface="Arial"/>
                <a:cs typeface="Arial"/>
                <a:sym typeface="Arial"/>
              </a:rPr>
              <a:t>Change background image or colour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solidFill>
                <a:srgbClr val="FF0000"/>
              </a:solidFill>
            </a:endParaRPr>
          </a:p>
        </p:txBody>
      </p:sp>
      <p:sp>
        <p:nvSpPr>
          <p:cNvPr id="148" name="Google Shape;148;p9: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8e78a91b7_2_39:notes"/>
          <p:cNvSpPr/>
          <p:nvPr>
            <p:ph idx="2" type="sldImg"/>
          </p:nvPr>
        </p:nvSpPr>
        <p:spPr>
          <a:xfrm>
            <a:off x="79375" y="739775"/>
            <a:ext cx="6576900" cy="3700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58e78a91b7_2_39:notes"/>
          <p:cNvSpPr txBox="1"/>
          <p:nvPr>
            <p:ph idx="1" type="body"/>
          </p:nvPr>
        </p:nvSpPr>
        <p:spPr>
          <a:xfrm>
            <a:off x="673577" y="4686499"/>
            <a:ext cx="5388600" cy="443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i-FI">
                <a:latin typeface="Arial"/>
                <a:ea typeface="Arial"/>
                <a:cs typeface="Arial"/>
                <a:sym typeface="Arial"/>
              </a:rPr>
              <a:t>Change background image or colour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solidFill>
                <a:srgbClr val="FF0000"/>
              </a:solidFill>
            </a:endParaRPr>
          </a:p>
        </p:txBody>
      </p:sp>
      <p:sp>
        <p:nvSpPr>
          <p:cNvPr id="155" name="Google Shape;155;g58e78a91b7_2_39:notes"/>
          <p:cNvSpPr txBox="1"/>
          <p:nvPr>
            <p:ph idx="12" type="sldNum"/>
          </p:nvPr>
        </p:nvSpPr>
        <p:spPr>
          <a:xfrm>
            <a:off x="3815373" y="9371285"/>
            <a:ext cx="2918700" cy="493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8:notes"/>
          <p:cNvSpPr/>
          <p:nvPr>
            <p:ph idx="2" type="sldImg"/>
          </p:nvPr>
        </p:nvSpPr>
        <p:spPr>
          <a:xfrm>
            <a:off x="79375" y="739775"/>
            <a:ext cx="6576900" cy="3700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8:notes"/>
          <p:cNvSpPr txBox="1"/>
          <p:nvPr>
            <p:ph idx="1" type="body"/>
          </p:nvPr>
        </p:nvSpPr>
        <p:spPr>
          <a:xfrm>
            <a:off x="673577" y="4686499"/>
            <a:ext cx="5388600" cy="443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solidFill>
                <a:srgbClr val="FF0000"/>
              </a:solidFill>
            </a:endParaRPr>
          </a:p>
        </p:txBody>
      </p:sp>
      <p:sp>
        <p:nvSpPr>
          <p:cNvPr id="163" name="Google Shape;163;p8:notes"/>
          <p:cNvSpPr txBox="1"/>
          <p:nvPr>
            <p:ph idx="12" type="sldNum"/>
          </p:nvPr>
        </p:nvSpPr>
        <p:spPr>
          <a:xfrm>
            <a:off x="3815373" y="9371285"/>
            <a:ext cx="2918700" cy="493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8e78a91b7_1_1:notes"/>
          <p:cNvSpPr/>
          <p:nvPr>
            <p:ph idx="2" type="sldImg"/>
          </p:nvPr>
        </p:nvSpPr>
        <p:spPr>
          <a:xfrm>
            <a:off x="79375" y="739775"/>
            <a:ext cx="6576900" cy="3700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58e78a91b7_1_1:notes"/>
          <p:cNvSpPr txBox="1"/>
          <p:nvPr>
            <p:ph idx="1" type="body"/>
          </p:nvPr>
        </p:nvSpPr>
        <p:spPr>
          <a:xfrm>
            <a:off x="673577" y="4686499"/>
            <a:ext cx="5388600" cy="443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solidFill>
                <a:srgbClr val="FF0000"/>
              </a:solidFill>
            </a:endParaRPr>
          </a:p>
        </p:txBody>
      </p:sp>
      <p:sp>
        <p:nvSpPr>
          <p:cNvPr id="169" name="Google Shape;169;g58e78a91b7_1_1:notes"/>
          <p:cNvSpPr txBox="1"/>
          <p:nvPr>
            <p:ph idx="12" type="sldNum"/>
          </p:nvPr>
        </p:nvSpPr>
        <p:spPr>
          <a:xfrm>
            <a:off x="3815373" y="9371285"/>
            <a:ext cx="2918700" cy="493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4:notes"/>
          <p:cNvSpPr/>
          <p:nvPr>
            <p:ph idx="2" type="sldImg"/>
          </p:nvPr>
        </p:nvSpPr>
        <p:spPr>
          <a:xfrm>
            <a:off x="79375" y="739775"/>
            <a:ext cx="6576900" cy="3700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4:notes"/>
          <p:cNvSpPr txBox="1"/>
          <p:nvPr>
            <p:ph idx="1" type="body"/>
          </p:nvPr>
        </p:nvSpPr>
        <p:spPr>
          <a:xfrm>
            <a:off x="673577" y="4686499"/>
            <a:ext cx="5388600" cy="4439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i-FI"/>
              <a:t>Text slide</a:t>
            </a:r>
            <a:endParaRPr/>
          </a:p>
          <a:p>
            <a:pPr indent="0" lvl="0" marL="0" rtl="0" algn="l">
              <a:spcBef>
                <a:spcPts val="0"/>
              </a:spcBef>
              <a:spcAft>
                <a:spcPts val="0"/>
              </a:spcAft>
              <a:buNone/>
            </a:pPr>
            <a:r>
              <a:t/>
            </a:r>
            <a:endParaRPr/>
          </a:p>
        </p:txBody>
      </p:sp>
      <p:sp>
        <p:nvSpPr>
          <p:cNvPr id="175" name="Google Shape;175;p4:notes"/>
          <p:cNvSpPr txBox="1"/>
          <p:nvPr>
            <p:ph idx="12" type="sldNum"/>
          </p:nvPr>
        </p:nvSpPr>
        <p:spPr>
          <a:xfrm>
            <a:off x="3815373" y="9371285"/>
            <a:ext cx="2918700" cy="493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58e78a91b7_2_0:notes"/>
          <p:cNvSpPr/>
          <p:nvPr>
            <p:ph idx="2" type="sldImg"/>
          </p:nvPr>
        </p:nvSpPr>
        <p:spPr>
          <a:xfrm>
            <a:off x="79375" y="739775"/>
            <a:ext cx="6576900" cy="3700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58e78a91b7_2_0:notes"/>
          <p:cNvSpPr txBox="1"/>
          <p:nvPr>
            <p:ph idx="1" type="body"/>
          </p:nvPr>
        </p:nvSpPr>
        <p:spPr>
          <a:xfrm>
            <a:off x="673577" y="4686499"/>
            <a:ext cx="5388600" cy="443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i-FI">
                <a:latin typeface="Arial"/>
                <a:ea typeface="Arial"/>
                <a:cs typeface="Arial"/>
                <a:sym typeface="Arial"/>
              </a:rPr>
              <a:t>Change background image or colour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solidFill>
                <a:srgbClr val="FF0000"/>
              </a:solidFill>
            </a:endParaRPr>
          </a:p>
        </p:txBody>
      </p:sp>
      <p:sp>
        <p:nvSpPr>
          <p:cNvPr id="186" name="Google Shape;186;g58e78a91b7_2_0:notes"/>
          <p:cNvSpPr txBox="1"/>
          <p:nvPr>
            <p:ph idx="12" type="sldNum"/>
          </p:nvPr>
        </p:nvSpPr>
        <p:spPr>
          <a:xfrm>
            <a:off x="3815373" y="9371285"/>
            <a:ext cx="2918700" cy="493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8e78a91b7_1_29:notes"/>
          <p:cNvSpPr/>
          <p:nvPr>
            <p:ph idx="2" type="sldImg"/>
          </p:nvPr>
        </p:nvSpPr>
        <p:spPr>
          <a:xfrm>
            <a:off x="79375" y="739775"/>
            <a:ext cx="6576900" cy="3700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58e78a91b7_1_29:notes"/>
          <p:cNvSpPr txBox="1"/>
          <p:nvPr>
            <p:ph idx="1" type="body"/>
          </p:nvPr>
        </p:nvSpPr>
        <p:spPr>
          <a:xfrm>
            <a:off x="673577" y="4686499"/>
            <a:ext cx="5388600" cy="443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i-FI">
                <a:latin typeface="Arial"/>
                <a:ea typeface="Arial"/>
                <a:cs typeface="Arial"/>
                <a:sym typeface="Arial"/>
              </a:rPr>
              <a:t>Change background image or colour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solidFill>
                <a:srgbClr val="FF0000"/>
              </a:solidFill>
            </a:endParaRPr>
          </a:p>
        </p:txBody>
      </p:sp>
      <p:sp>
        <p:nvSpPr>
          <p:cNvPr id="196" name="Google Shape;196;g58e78a91b7_1_29:notes"/>
          <p:cNvSpPr txBox="1"/>
          <p:nvPr>
            <p:ph idx="12" type="sldNum"/>
          </p:nvPr>
        </p:nvSpPr>
        <p:spPr>
          <a:xfrm>
            <a:off x="3815373" y="9371285"/>
            <a:ext cx="2918700" cy="493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page">
  <p:cSld name="cover pag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2"/>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solidFill>
                  <a:srgbClr val="36363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type="title"/>
          </p:nvPr>
        </p:nvSpPr>
        <p:spPr>
          <a:xfrm>
            <a:off x="292529" y="1707654"/>
            <a:ext cx="4063447" cy="1368152"/>
          </a:xfrm>
          <a:prstGeom prst="rect">
            <a:avLst/>
          </a:prstGeom>
          <a:noFill/>
          <a:ln>
            <a:noFill/>
          </a:ln>
        </p:spPr>
        <p:txBody>
          <a:bodyPr anchorCtr="0" anchor="b" bIns="45700" lIns="91425" spcFirstLastPara="1" rIns="91425" wrap="square" tIns="45700"/>
          <a:lstStyle>
            <a:lvl1pPr lvl="0" marR="0" algn="l">
              <a:lnSpc>
                <a:spcPct val="100000"/>
              </a:lnSpc>
              <a:spcBef>
                <a:spcPts val="0"/>
              </a:spcBef>
              <a:spcAft>
                <a:spcPts val="0"/>
              </a:spcAft>
              <a:buClr>
                <a:schemeClr val="lt1"/>
              </a:buClr>
              <a:buSzPts val="3600"/>
              <a:buFont typeface="Calibri"/>
              <a:buNone/>
              <a:defRPr b="1" sz="3600" cap="none">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body"/>
          </p:nvPr>
        </p:nvSpPr>
        <p:spPr>
          <a:xfrm>
            <a:off x="292529" y="3147814"/>
            <a:ext cx="4063447" cy="1152128"/>
          </a:xfrm>
          <a:prstGeom prst="rect">
            <a:avLst/>
          </a:prstGeom>
          <a:noFill/>
          <a:ln>
            <a:noFill/>
          </a:ln>
        </p:spPr>
        <p:txBody>
          <a:bodyPr anchorCtr="0" anchor="t" bIns="45700" lIns="91425" spcFirstLastPara="1" rIns="91425" wrap="square" tIns="45700"/>
          <a:lstStyle>
            <a:lvl1pPr indent="-228600" lvl="0" marL="457200" algn="l">
              <a:spcBef>
                <a:spcPts val="320"/>
              </a:spcBef>
              <a:spcAft>
                <a:spcPts val="0"/>
              </a:spcAft>
              <a:buSzPts val="1600"/>
              <a:buNone/>
              <a:defRPr b="0"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0" name="Google Shape;20;p2"/>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page">
  <p:cSld name="Thank you page">
    <p:bg>
      <p:bgPr>
        <a:solidFill>
          <a:schemeClr val="accent2"/>
        </a:solidFill>
      </p:bgPr>
    </p:bg>
    <p:spTree>
      <p:nvGrpSpPr>
        <p:cNvPr id="73" name="Shape 73"/>
        <p:cNvGrpSpPr/>
        <p:nvPr/>
      </p:nvGrpSpPr>
      <p:grpSpPr>
        <a:xfrm>
          <a:off x="0" y="0"/>
          <a:ext cx="0" cy="0"/>
          <a:chOff x="0" y="0"/>
          <a:chExt cx="0" cy="0"/>
        </a:xfrm>
      </p:grpSpPr>
      <p:sp>
        <p:nvSpPr>
          <p:cNvPr id="74" name="Google Shape;74;p11"/>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type="title"/>
          </p:nvPr>
        </p:nvSpPr>
        <p:spPr>
          <a:xfrm>
            <a:off x="616959" y="1728862"/>
            <a:ext cx="6305901" cy="1164805"/>
          </a:xfrm>
          <a:prstGeom prst="rect">
            <a:avLst/>
          </a:prstGeom>
          <a:noFill/>
          <a:ln>
            <a:noFill/>
          </a:ln>
        </p:spPr>
        <p:txBody>
          <a:bodyPr anchorCtr="0" anchor="b" bIns="45700" lIns="91425" spcFirstLastPara="1" rIns="91425" wrap="square" tIns="45700"/>
          <a:lstStyle>
            <a:lvl1pPr lvl="0" marR="0" algn="l">
              <a:lnSpc>
                <a:spcPct val="100000"/>
              </a:lnSpc>
              <a:spcBef>
                <a:spcPts val="0"/>
              </a:spcBef>
              <a:spcAft>
                <a:spcPts val="0"/>
              </a:spcAft>
              <a:buClr>
                <a:schemeClr val="lt1"/>
              </a:buClr>
              <a:buSzPts val="4800"/>
              <a:buFont typeface="Calibri"/>
              <a:buNone/>
              <a:defRPr b="0" sz="48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a:off x="611560" y="3075358"/>
            <a:ext cx="6317160" cy="1080568"/>
          </a:xfrm>
          <a:prstGeom prst="rect">
            <a:avLst/>
          </a:prstGeom>
          <a:noFill/>
          <a:ln>
            <a:noFill/>
          </a:ln>
        </p:spPr>
        <p:txBody>
          <a:bodyPr anchorCtr="0" anchor="t" bIns="45700" lIns="91425" spcFirstLastPara="1" rIns="91425" wrap="square" tIns="45700"/>
          <a:lstStyle>
            <a:lvl1pPr indent="-228600" lvl="0" marL="457200" algn="l">
              <a:spcBef>
                <a:spcPts val="320"/>
              </a:spcBef>
              <a:spcAft>
                <a:spcPts val="0"/>
              </a:spcAft>
              <a:buSzPts val="1600"/>
              <a:buNone/>
              <a:defRPr b="1"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7" name="Google Shape;77;p11"/>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8" name="Google Shape;78;p11"/>
          <p:cNvPicPr preferRelativeResize="0"/>
          <p:nvPr/>
        </p:nvPicPr>
        <p:blipFill rotWithShape="1">
          <a:blip r:embed="rId2">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our background 2">
  <p:cSld name="Colour background 2">
    <p:bg>
      <p:bgPr>
        <a:solidFill>
          <a:schemeClr val="accent5"/>
        </a:solidFill>
      </p:bgPr>
    </p:bg>
    <p:spTree>
      <p:nvGrpSpPr>
        <p:cNvPr id="79" name="Shape 79"/>
        <p:cNvGrpSpPr/>
        <p:nvPr/>
      </p:nvGrpSpPr>
      <p:grpSpPr>
        <a:xfrm>
          <a:off x="0" y="0"/>
          <a:ext cx="0" cy="0"/>
          <a:chOff x="0" y="0"/>
          <a:chExt cx="0" cy="0"/>
        </a:xfrm>
      </p:grpSpPr>
      <p:sp>
        <p:nvSpPr>
          <p:cNvPr id="80" name="Google Shape;80;p12"/>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82" name="Google Shape;82;p12"/>
          <p:cNvPicPr preferRelativeResize="0"/>
          <p:nvPr/>
        </p:nvPicPr>
        <p:blipFill rotWithShape="1">
          <a:blip r:embed="rId2">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umns + 2 titles">
  <p:cSld name="2 columns + 2 titles">
    <p:spTree>
      <p:nvGrpSpPr>
        <p:cNvPr id="83" name="Shape 83"/>
        <p:cNvGrpSpPr/>
        <p:nvPr/>
      </p:nvGrpSpPr>
      <p:grpSpPr>
        <a:xfrm>
          <a:off x="0" y="0"/>
          <a:ext cx="0" cy="0"/>
          <a:chOff x="0" y="0"/>
          <a:chExt cx="0" cy="0"/>
        </a:xfrm>
      </p:grpSpPr>
      <p:sp>
        <p:nvSpPr>
          <p:cNvPr id="84" name="Google Shape;84;p13"/>
          <p:cNvSpPr txBox="1"/>
          <p:nvPr>
            <p:ph idx="1" type="body"/>
          </p:nvPr>
        </p:nvSpPr>
        <p:spPr>
          <a:xfrm>
            <a:off x="457200" y="411510"/>
            <a:ext cx="3610744" cy="996975"/>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SzPts val="2400"/>
              <a:buNone/>
              <a:defRPr b="1" sz="2400">
                <a:solidFill>
                  <a:schemeClr val="accent4"/>
                </a:solidFill>
                <a:latin typeface="Calibri"/>
                <a:ea typeface="Calibri"/>
                <a:cs typeface="Calibri"/>
                <a:sym typeface="Calibri"/>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5" name="Google Shape;85;p13"/>
          <p:cNvSpPr txBox="1"/>
          <p:nvPr>
            <p:ph idx="2" type="body"/>
          </p:nvPr>
        </p:nvSpPr>
        <p:spPr>
          <a:xfrm>
            <a:off x="457200" y="1408484"/>
            <a:ext cx="3610744" cy="2963466"/>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sz="18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6" name="Google Shape;86;p13"/>
          <p:cNvSpPr txBox="1"/>
          <p:nvPr>
            <p:ph idx="3" type="body"/>
          </p:nvPr>
        </p:nvSpPr>
        <p:spPr>
          <a:xfrm>
            <a:off x="4211960" y="411510"/>
            <a:ext cx="3528392" cy="996975"/>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SzPts val="2400"/>
              <a:buNone/>
              <a:defRPr b="1" sz="2400">
                <a:solidFill>
                  <a:schemeClr val="accent4"/>
                </a:solidFill>
                <a:latin typeface="Calibri"/>
                <a:ea typeface="Calibri"/>
                <a:cs typeface="Calibri"/>
                <a:sym typeface="Calibri"/>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7" name="Google Shape;87;p13"/>
          <p:cNvSpPr txBox="1"/>
          <p:nvPr>
            <p:ph idx="4" type="body"/>
          </p:nvPr>
        </p:nvSpPr>
        <p:spPr>
          <a:xfrm>
            <a:off x="4211960" y="1408484"/>
            <a:ext cx="3528392" cy="2963466"/>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sz="18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8" name="Google Shape;88;p13"/>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3"/>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90" name="Google Shape;90;p13"/>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right">
  <p:cSld name="Text right">
    <p:bg>
      <p:bgPr>
        <a:solidFill>
          <a:schemeClr val="lt1"/>
        </a:solidFill>
      </p:bgPr>
    </p:bg>
    <p:spTree>
      <p:nvGrpSpPr>
        <p:cNvPr id="91" name="Shape 91"/>
        <p:cNvGrpSpPr/>
        <p:nvPr/>
      </p:nvGrpSpPr>
      <p:grpSpPr>
        <a:xfrm>
          <a:off x="0" y="0"/>
          <a:ext cx="0" cy="0"/>
          <a:chOff x="0" y="0"/>
          <a:chExt cx="0" cy="0"/>
        </a:xfrm>
      </p:grpSpPr>
      <p:sp>
        <p:nvSpPr>
          <p:cNvPr id="92" name="Google Shape;92;p14"/>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4"/>
          <p:cNvSpPr txBox="1"/>
          <p:nvPr>
            <p:ph type="title"/>
          </p:nvPr>
        </p:nvSpPr>
        <p:spPr>
          <a:xfrm>
            <a:off x="4510792" y="195486"/>
            <a:ext cx="3277232" cy="1145282"/>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accent4"/>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4"/>
          <p:cNvSpPr txBox="1"/>
          <p:nvPr>
            <p:ph idx="1" type="body"/>
          </p:nvPr>
        </p:nvSpPr>
        <p:spPr>
          <a:xfrm>
            <a:off x="4499992" y="1417828"/>
            <a:ext cx="3277232" cy="3314162"/>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30200" lvl="1" marL="914400" algn="l">
              <a:spcBef>
                <a:spcPts val="320"/>
              </a:spcBef>
              <a:spcAft>
                <a:spcPts val="0"/>
              </a:spcAft>
              <a:buSzPts val="16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5" name="Google Shape;95;p14"/>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96" name="Google Shape;96;p14"/>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rey background text page" showMasterSp="0">
  <p:cSld name="grey background text page">
    <p:bg>
      <p:bgPr>
        <a:solidFill>
          <a:schemeClr val="accent4"/>
        </a:solidFill>
      </p:bgPr>
    </p:bg>
    <p:spTree>
      <p:nvGrpSpPr>
        <p:cNvPr id="97" name="Shape 97"/>
        <p:cNvGrpSpPr/>
        <p:nvPr/>
      </p:nvGrpSpPr>
      <p:grpSpPr>
        <a:xfrm>
          <a:off x="0" y="0"/>
          <a:ext cx="0" cy="0"/>
          <a:chOff x="0" y="0"/>
          <a:chExt cx="0" cy="0"/>
        </a:xfrm>
      </p:grpSpPr>
      <p:sp>
        <p:nvSpPr>
          <p:cNvPr id="98" name="Google Shape;98;p15"/>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15"/>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5"/>
          <p:cNvSpPr txBox="1"/>
          <p:nvPr>
            <p:ph idx="1" type="body"/>
          </p:nvPr>
        </p:nvSpPr>
        <p:spPr>
          <a:xfrm>
            <a:off x="468001" y="1851670"/>
            <a:ext cx="7128336" cy="2489442"/>
          </a:xfrm>
          <a:prstGeom prst="rect">
            <a:avLst/>
          </a:prstGeom>
          <a:noFill/>
          <a:ln>
            <a:noFill/>
          </a:ln>
        </p:spPr>
        <p:txBody>
          <a:bodyPr anchorCtr="0" anchor="t" bIns="45700" lIns="91425" spcFirstLastPara="1" rIns="91425" wrap="square" tIns="45700"/>
          <a:lstStyle>
            <a:lvl1pPr indent="-330200" lvl="0" marL="457200" algn="l">
              <a:lnSpc>
                <a:spcPct val="110000"/>
              </a:lnSpc>
              <a:spcBef>
                <a:spcPts val="320"/>
              </a:spcBef>
              <a:spcAft>
                <a:spcPts val="0"/>
              </a:spcAft>
              <a:buSzPts val="1600"/>
              <a:buFont typeface="Arial"/>
              <a:buChar char="•"/>
              <a:defRPr b="0" sz="1600">
                <a:solidFill>
                  <a:schemeClr val="accent3"/>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1" name="Google Shape;101;p15"/>
          <p:cNvSpPr txBox="1"/>
          <p:nvPr>
            <p:ph type="title"/>
          </p:nvPr>
        </p:nvSpPr>
        <p:spPr>
          <a:xfrm>
            <a:off x="468000" y="555526"/>
            <a:ext cx="7128337" cy="936104"/>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accent1"/>
              </a:buClr>
              <a:buSzPts val="2600"/>
              <a:buFont typeface="Calibri"/>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5"/>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03" name="Google Shape;103;p15"/>
          <p:cNvPicPr preferRelativeResize="0"/>
          <p:nvPr/>
        </p:nvPicPr>
        <p:blipFill rotWithShape="1">
          <a:blip r:embed="rId2">
            <a:alphaModFix/>
          </a:blip>
          <a:srcRect b="0" l="0" r="0" t="0"/>
          <a:stretch/>
        </p:blipFill>
        <p:spPr>
          <a:xfrm>
            <a:off x="395536" y="4490519"/>
            <a:ext cx="2347759" cy="637464"/>
          </a:xfrm>
          <a:prstGeom prst="rect">
            <a:avLst/>
          </a:prstGeom>
          <a:noFill/>
          <a:ln>
            <a:noFill/>
          </a:ln>
        </p:spPr>
      </p:pic>
      <p:pic>
        <p:nvPicPr>
          <p:cNvPr id="104" name="Google Shape;104;p15"/>
          <p:cNvPicPr preferRelativeResize="0"/>
          <p:nvPr/>
        </p:nvPicPr>
        <p:blipFill rotWithShape="1">
          <a:blip r:embed="rId3">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mpty page">
  <p:cSld name="Empty page">
    <p:spTree>
      <p:nvGrpSpPr>
        <p:cNvPr id="105" name="Shape 105"/>
        <p:cNvGrpSpPr/>
        <p:nvPr/>
      </p:nvGrpSpPr>
      <p:grpSpPr>
        <a:xfrm>
          <a:off x="0" y="0"/>
          <a:ext cx="0" cy="0"/>
          <a:chOff x="0" y="0"/>
          <a:chExt cx="0" cy="0"/>
        </a:xfrm>
      </p:grpSpPr>
      <p:sp>
        <p:nvSpPr>
          <p:cNvPr id="106" name="Google Shape;106;p16"/>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6"/>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08" name="Google Shape;108;p16"/>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umns" type="objTx">
  <p:cSld name="OBJECT_WITH_CAPTION_TEXT">
    <p:spTree>
      <p:nvGrpSpPr>
        <p:cNvPr id="109" name="Shape 109"/>
        <p:cNvGrpSpPr/>
        <p:nvPr/>
      </p:nvGrpSpPr>
      <p:grpSpPr>
        <a:xfrm>
          <a:off x="0" y="0"/>
          <a:ext cx="0" cy="0"/>
          <a:chOff x="0" y="0"/>
          <a:chExt cx="0" cy="0"/>
        </a:xfrm>
      </p:grpSpPr>
      <p:sp>
        <p:nvSpPr>
          <p:cNvPr id="110" name="Google Shape;110;p17"/>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accent4"/>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17"/>
          <p:cNvSpPr txBox="1"/>
          <p:nvPr>
            <p:ph idx="1" type="body"/>
          </p:nvPr>
        </p:nvSpPr>
        <p:spPr>
          <a:xfrm>
            <a:off x="3575050" y="204789"/>
            <a:ext cx="4093294" cy="4311178"/>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12" name="Google Shape;112;p17"/>
          <p:cNvSpPr txBox="1"/>
          <p:nvPr>
            <p:ph idx="2" type="body"/>
          </p:nvPr>
        </p:nvSpPr>
        <p:spPr>
          <a:xfrm>
            <a:off x="457201" y="1076327"/>
            <a:ext cx="3008313" cy="3455256"/>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13" name="Google Shape;113;p17"/>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7"/>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15" name="Google Shape;115;p17"/>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and title" type="picTx">
  <p:cSld name="PICTURE_WITH_CAPTION_TEXT">
    <p:spTree>
      <p:nvGrpSpPr>
        <p:cNvPr id="116" name="Shape 116"/>
        <p:cNvGrpSpPr/>
        <p:nvPr/>
      </p:nvGrpSpPr>
      <p:grpSpPr>
        <a:xfrm>
          <a:off x="0" y="0"/>
          <a:ext cx="0" cy="0"/>
          <a:chOff x="0" y="0"/>
          <a:chExt cx="0" cy="0"/>
        </a:xfrm>
      </p:grpSpPr>
      <p:sp>
        <p:nvSpPr>
          <p:cNvPr id="117" name="Google Shape;117;p18"/>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accent4"/>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8"/>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accent6"/>
              </a:buClr>
              <a:buSzPts val="3200"/>
              <a:buFont typeface="Arial"/>
              <a:buNone/>
              <a:defRPr b="0" i="0" sz="3200" u="none" cap="none" strike="noStrike">
                <a:solidFill>
                  <a:srgbClr val="363636"/>
                </a:solidFill>
                <a:latin typeface="Calibri"/>
                <a:ea typeface="Calibri"/>
                <a:cs typeface="Calibri"/>
                <a:sym typeface="Calibri"/>
              </a:defRPr>
            </a:lvl1pPr>
            <a:lvl2pPr lvl="1" marR="0" rtl="0" algn="l">
              <a:spcBef>
                <a:spcPts val="560"/>
              </a:spcBef>
              <a:spcAft>
                <a:spcPts val="0"/>
              </a:spcAft>
              <a:buClr>
                <a:schemeClr val="accent6"/>
              </a:buClr>
              <a:buSzPts val="2800"/>
              <a:buFont typeface="Arial"/>
              <a:buNone/>
              <a:defRPr b="0" i="0" sz="2800" u="none" cap="none" strike="noStrike">
                <a:solidFill>
                  <a:srgbClr val="363636"/>
                </a:solidFill>
                <a:latin typeface="Calibri"/>
                <a:ea typeface="Calibri"/>
                <a:cs typeface="Calibri"/>
                <a:sym typeface="Calibri"/>
              </a:defRPr>
            </a:lvl2pPr>
            <a:lvl3pPr lvl="2" marR="0" rtl="0" algn="l">
              <a:spcBef>
                <a:spcPts val="480"/>
              </a:spcBef>
              <a:spcAft>
                <a:spcPts val="0"/>
              </a:spcAft>
              <a:buClr>
                <a:schemeClr val="accent6"/>
              </a:buClr>
              <a:buSzPts val="2400"/>
              <a:buFont typeface="Arial"/>
              <a:buNone/>
              <a:defRPr b="0" i="0" sz="2400" u="none" cap="none" strike="noStrike">
                <a:solidFill>
                  <a:srgbClr val="363636"/>
                </a:solidFill>
                <a:latin typeface="Calibri"/>
                <a:ea typeface="Calibri"/>
                <a:cs typeface="Calibri"/>
                <a:sym typeface="Calibri"/>
              </a:defRPr>
            </a:lvl3pPr>
            <a:lvl4pPr lvl="3" marR="0" rtl="0" algn="l">
              <a:spcBef>
                <a:spcPts val="400"/>
              </a:spcBef>
              <a:spcAft>
                <a:spcPts val="0"/>
              </a:spcAft>
              <a:buClr>
                <a:schemeClr val="accent6"/>
              </a:buClr>
              <a:buSzPts val="2000"/>
              <a:buFont typeface="Arial"/>
              <a:buNone/>
              <a:defRPr b="0" i="0" sz="2000" u="none" cap="none" strike="noStrike">
                <a:solidFill>
                  <a:srgbClr val="363636"/>
                </a:solidFill>
                <a:latin typeface="Calibri"/>
                <a:ea typeface="Calibri"/>
                <a:cs typeface="Calibri"/>
                <a:sym typeface="Calibri"/>
              </a:defRPr>
            </a:lvl4pPr>
            <a:lvl5pPr lvl="4" marR="0" rtl="0" algn="l">
              <a:spcBef>
                <a:spcPts val="400"/>
              </a:spcBef>
              <a:spcAft>
                <a:spcPts val="0"/>
              </a:spcAft>
              <a:buClr>
                <a:schemeClr val="accent6"/>
              </a:buClr>
              <a:buSzPts val="2000"/>
              <a:buFont typeface="Arial"/>
              <a:buNone/>
              <a:defRPr b="0" i="0" sz="2000" u="none" cap="none" strike="noStrike">
                <a:solidFill>
                  <a:srgbClr val="363636"/>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9" name="Google Shape;119;p18"/>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20" name="Google Shape;120;p18"/>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8"/>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22" name="Google Shape;122;p18"/>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page">
  <p:cSld name="Text page">
    <p:spTree>
      <p:nvGrpSpPr>
        <p:cNvPr id="21" name="Shape 21"/>
        <p:cNvGrpSpPr/>
        <p:nvPr/>
      </p:nvGrpSpPr>
      <p:grpSpPr>
        <a:xfrm>
          <a:off x="0" y="0"/>
          <a:ext cx="0" cy="0"/>
          <a:chOff x="0" y="0"/>
          <a:chExt cx="0" cy="0"/>
        </a:xfrm>
      </p:grpSpPr>
      <p:sp>
        <p:nvSpPr>
          <p:cNvPr id="22" name="Google Shape;22;p3"/>
          <p:cNvSpPr txBox="1"/>
          <p:nvPr>
            <p:ph type="title"/>
          </p:nvPr>
        </p:nvSpPr>
        <p:spPr>
          <a:xfrm>
            <a:off x="468000" y="331200"/>
            <a:ext cx="7211144" cy="656374"/>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accent4"/>
              </a:buClr>
              <a:buSzPts val="2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059582"/>
            <a:ext cx="7211144" cy="3394472"/>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6" name="Google Shape;26;p3"/>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iddle title page" showMasterSp="0">
  <p:cSld name="Middle title page">
    <p:bg>
      <p:bgPr>
        <a:solidFill>
          <a:schemeClr val="accent1"/>
        </a:solidFill>
      </p:bgPr>
    </p:bg>
    <p:spTree>
      <p:nvGrpSpPr>
        <p:cNvPr id="27" name="Shape 27"/>
        <p:cNvGrpSpPr/>
        <p:nvPr/>
      </p:nvGrpSpPr>
      <p:grpSpPr>
        <a:xfrm>
          <a:off x="0" y="0"/>
          <a:ext cx="0" cy="0"/>
          <a:chOff x="0" y="0"/>
          <a:chExt cx="0" cy="0"/>
        </a:xfrm>
      </p:grpSpPr>
      <p:sp>
        <p:nvSpPr>
          <p:cNvPr id="28" name="Google Shape;28;p4"/>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4"/>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type="title"/>
          </p:nvPr>
        </p:nvSpPr>
        <p:spPr>
          <a:xfrm>
            <a:off x="616960" y="771550"/>
            <a:ext cx="7116088" cy="1237457"/>
          </a:xfrm>
          <a:prstGeom prst="rect">
            <a:avLst/>
          </a:prstGeom>
          <a:noFill/>
          <a:ln>
            <a:noFill/>
          </a:ln>
        </p:spPr>
        <p:txBody>
          <a:bodyPr anchorCtr="0" anchor="b" bIns="45700" lIns="91425" spcFirstLastPara="1" rIns="91425" wrap="square" tIns="45700"/>
          <a:lstStyle>
            <a:lvl1pPr lvl="0" marR="0" algn="l">
              <a:lnSpc>
                <a:spcPct val="100000"/>
              </a:lnSpc>
              <a:spcBef>
                <a:spcPts val="0"/>
              </a:spcBef>
              <a:spcAft>
                <a:spcPts val="0"/>
              </a:spcAft>
              <a:buClr>
                <a:schemeClr val="lt1"/>
              </a:buClr>
              <a:buSzPts val="2000"/>
              <a:buFont typeface="Calibri"/>
              <a:buNone/>
              <a:defRPr b="1" sz="2000" cap="none">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
          <p:cNvSpPr txBox="1"/>
          <p:nvPr>
            <p:ph idx="1" type="body"/>
          </p:nvPr>
        </p:nvSpPr>
        <p:spPr>
          <a:xfrm>
            <a:off x="611559" y="2643310"/>
            <a:ext cx="7128793" cy="1080568"/>
          </a:xfrm>
          <a:prstGeom prst="rect">
            <a:avLst/>
          </a:prstGeom>
          <a:noFill/>
          <a:ln>
            <a:noFill/>
          </a:ln>
        </p:spPr>
        <p:txBody>
          <a:bodyPr anchorCtr="0" anchor="t" bIns="45700" lIns="91425" spcFirstLastPara="1" rIns="91425" wrap="square" tIns="45700"/>
          <a:lstStyle>
            <a:lvl1pPr indent="-228600" lvl="0" marL="457200" algn="l">
              <a:lnSpc>
                <a:spcPct val="110000"/>
              </a:lnSpc>
              <a:spcBef>
                <a:spcPts val="320"/>
              </a:spcBef>
              <a:spcAft>
                <a:spcPts val="0"/>
              </a:spcAft>
              <a:buSzPts val="1600"/>
              <a:buNone/>
              <a:defRPr b="0"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cxnSp>
        <p:nvCxnSpPr>
          <p:cNvPr id="32" name="Google Shape;32;p4"/>
          <p:cNvCxnSpPr/>
          <p:nvPr/>
        </p:nvCxnSpPr>
        <p:spPr>
          <a:xfrm>
            <a:off x="683568" y="2355726"/>
            <a:ext cx="7344816" cy="0"/>
          </a:xfrm>
          <a:prstGeom prst="straightConnector1">
            <a:avLst/>
          </a:prstGeom>
          <a:noFill/>
          <a:ln cap="flat" cmpd="sng" w="19050">
            <a:solidFill>
              <a:schemeClr val="lt1"/>
            </a:solidFill>
            <a:prstDash val="solid"/>
            <a:round/>
            <a:headEnd len="sm" w="sm" type="none"/>
            <a:tailEnd len="sm" w="sm" type="none"/>
          </a:ln>
        </p:spPr>
      </p:cxnSp>
      <p:sp>
        <p:nvSpPr>
          <p:cNvPr id="33" name="Google Shape;33;p4"/>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34" name="Google Shape;34;p4"/>
          <p:cNvPicPr preferRelativeResize="0"/>
          <p:nvPr/>
        </p:nvPicPr>
        <p:blipFill rotWithShape="1">
          <a:blip r:embed="rId2">
            <a:alphaModFix/>
          </a:blip>
          <a:srcRect b="0" l="0" r="0" t="0"/>
          <a:stretch/>
        </p:blipFill>
        <p:spPr>
          <a:xfrm>
            <a:off x="395536" y="4490519"/>
            <a:ext cx="2347759" cy="637464"/>
          </a:xfrm>
          <a:prstGeom prst="rect">
            <a:avLst/>
          </a:prstGeom>
          <a:noFill/>
          <a:ln>
            <a:noFill/>
          </a:ln>
        </p:spPr>
      </p:pic>
      <p:pic>
        <p:nvPicPr>
          <p:cNvPr id="35" name="Google Shape;35;p4"/>
          <p:cNvPicPr preferRelativeResize="0"/>
          <p:nvPr/>
        </p:nvPicPr>
        <p:blipFill rotWithShape="1">
          <a:blip r:embed="rId3">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page">
  <p:cSld name="Picture page">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5"/>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5"/>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 type="body"/>
          </p:nvPr>
        </p:nvSpPr>
        <p:spPr>
          <a:xfrm>
            <a:off x="1136053" y="2643758"/>
            <a:ext cx="6920126" cy="1008112"/>
          </a:xfrm>
          <a:prstGeom prst="rect">
            <a:avLst/>
          </a:prstGeom>
          <a:noFill/>
          <a:ln>
            <a:noFill/>
          </a:ln>
        </p:spPr>
        <p:txBody>
          <a:bodyPr anchorCtr="0" anchor="t" bIns="45700" lIns="91425" spcFirstLastPara="1" rIns="91425" wrap="square" tIns="45700"/>
          <a:lstStyle>
            <a:lvl1pPr indent="-228600" lvl="0" marL="457200" algn="ctr">
              <a:spcBef>
                <a:spcPts val="320"/>
              </a:spcBef>
              <a:spcAft>
                <a:spcPts val="0"/>
              </a:spcAft>
              <a:buSzPts val="1600"/>
              <a:buNone/>
              <a:defRPr b="1"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0" name="Google Shape;40;p5"/>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41" name="Google Shape;41;p5"/>
          <p:cNvPicPr preferRelativeResize="0"/>
          <p:nvPr/>
        </p:nvPicPr>
        <p:blipFill rotWithShape="1">
          <a:blip r:embed="rId3">
            <a:alphaModFix/>
          </a:blip>
          <a:srcRect b="0" l="0" r="0" t="0"/>
          <a:stretch/>
        </p:blipFill>
        <p:spPr>
          <a:xfrm>
            <a:off x="395536" y="4490519"/>
            <a:ext cx="2347759" cy="637464"/>
          </a:xfrm>
          <a:prstGeom prst="rect">
            <a:avLst/>
          </a:prstGeom>
          <a:noFill/>
          <a:ln>
            <a:noFill/>
          </a:ln>
        </p:spPr>
      </p:pic>
      <p:pic>
        <p:nvPicPr>
          <p:cNvPr id="42" name="Google Shape;42;p5"/>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right">
  <p:cSld name="Text -right">
    <p:bg>
      <p:bgPr>
        <a:solidFill>
          <a:schemeClr val="accent4"/>
        </a:solidFill>
      </p:bgPr>
    </p:bg>
    <p:spTree>
      <p:nvGrpSpPr>
        <p:cNvPr id="43" name="Shape 43"/>
        <p:cNvGrpSpPr/>
        <p:nvPr/>
      </p:nvGrpSpPr>
      <p:grpSpPr>
        <a:xfrm>
          <a:off x="0" y="0"/>
          <a:ext cx="0" cy="0"/>
          <a:chOff x="0" y="0"/>
          <a:chExt cx="0" cy="0"/>
        </a:xfrm>
      </p:grpSpPr>
      <p:sp>
        <p:nvSpPr>
          <p:cNvPr id="44" name="Google Shape;44;p6"/>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 type="body"/>
          </p:nvPr>
        </p:nvSpPr>
        <p:spPr>
          <a:xfrm>
            <a:off x="4645026" y="1417828"/>
            <a:ext cx="3311350" cy="3282414"/>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30200" lvl="1" marL="914400" algn="l">
              <a:spcBef>
                <a:spcPts val="320"/>
              </a:spcBef>
              <a:spcAft>
                <a:spcPts val="0"/>
              </a:spcAft>
              <a:buSzPts val="16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 name="Google Shape;46;p6"/>
          <p:cNvSpPr txBox="1"/>
          <p:nvPr>
            <p:ph idx="2" type="body"/>
          </p:nvPr>
        </p:nvSpPr>
        <p:spPr>
          <a:xfrm>
            <a:off x="4645027" y="411510"/>
            <a:ext cx="3311350" cy="996975"/>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SzPts val="2400"/>
              <a:buNone/>
              <a:defRPr b="1" sz="2400">
                <a:solidFill>
                  <a:schemeClr val="accent3"/>
                </a:solidFill>
                <a:latin typeface="Calibri"/>
                <a:ea typeface="Calibri"/>
                <a:cs typeface="Calibri"/>
                <a:sym typeface="Calibri"/>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6"/>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48" name="Google Shape;48;p6"/>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our background1">
  <p:cSld name="colour background1">
    <p:bg>
      <p:bgPr>
        <a:solidFill>
          <a:schemeClr val="accent6"/>
        </a:solidFill>
      </p:bgPr>
    </p:bg>
    <p:spTree>
      <p:nvGrpSpPr>
        <p:cNvPr id="49" name="Shape 49"/>
        <p:cNvGrpSpPr/>
        <p:nvPr/>
      </p:nvGrpSpPr>
      <p:grpSpPr>
        <a:xfrm>
          <a:off x="0" y="0"/>
          <a:ext cx="0" cy="0"/>
          <a:chOff x="0" y="0"/>
          <a:chExt cx="0" cy="0"/>
        </a:xfrm>
      </p:grpSpPr>
      <p:sp>
        <p:nvSpPr>
          <p:cNvPr id="50" name="Google Shape;50;p7"/>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2" name="Google Shape;52;p7"/>
          <p:cNvPicPr preferRelativeResize="0"/>
          <p:nvPr/>
        </p:nvPicPr>
        <p:blipFill rotWithShape="1">
          <a:blip r:embed="rId2">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68000" y="331200"/>
            <a:ext cx="7139136" cy="656374"/>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accent4"/>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7" name="Google Shape;57;p8"/>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graphics 2 columns">
  <p:cSld name="Text + graphics 2 columns">
    <p:spTree>
      <p:nvGrpSpPr>
        <p:cNvPr id="58" name="Shape 58"/>
        <p:cNvGrpSpPr/>
        <p:nvPr/>
      </p:nvGrpSpPr>
      <p:grpSpPr>
        <a:xfrm>
          <a:off x="0" y="0"/>
          <a:ext cx="0" cy="0"/>
          <a:chOff x="0" y="0"/>
          <a:chExt cx="0" cy="0"/>
        </a:xfrm>
      </p:grpSpPr>
      <p:sp>
        <p:nvSpPr>
          <p:cNvPr id="59" name="Google Shape;59;p9"/>
          <p:cNvSpPr txBox="1"/>
          <p:nvPr>
            <p:ph type="title"/>
          </p:nvPr>
        </p:nvSpPr>
        <p:spPr>
          <a:xfrm>
            <a:off x="468000" y="331200"/>
            <a:ext cx="7139136" cy="656374"/>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accent4"/>
              </a:buClr>
              <a:buSzPts val="2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457200" y="1059582"/>
            <a:ext cx="3466728" cy="3265636"/>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sz="18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1" name="Google Shape;61;p9"/>
          <p:cNvSpPr txBox="1"/>
          <p:nvPr>
            <p:ph idx="2" type="body"/>
          </p:nvPr>
        </p:nvSpPr>
        <p:spPr>
          <a:xfrm>
            <a:off x="4067944" y="1059582"/>
            <a:ext cx="3528392" cy="3265636"/>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sz="18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2" name="Google Shape;62;p9"/>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64" name="Google Shape;64;p9"/>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our background">
  <p:cSld name="Colour background">
    <p:bg>
      <p:bgPr>
        <a:solidFill>
          <a:schemeClr val="dk1"/>
        </a:solidFill>
      </p:bgPr>
    </p:bg>
    <p:spTree>
      <p:nvGrpSpPr>
        <p:cNvPr id="65" name="Shape 65"/>
        <p:cNvGrpSpPr/>
        <p:nvPr/>
      </p:nvGrpSpPr>
      <p:grpSpPr>
        <a:xfrm>
          <a:off x="0" y="0"/>
          <a:ext cx="0" cy="0"/>
          <a:chOff x="0" y="0"/>
          <a:chExt cx="0" cy="0"/>
        </a:xfrm>
      </p:grpSpPr>
      <p:sp>
        <p:nvSpPr>
          <p:cNvPr id="66" name="Google Shape;66;p10"/>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 name="Google Shape;67;p10"/>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type="title"/>
          </p:nvPr>
        </p:nvSpPr>
        <p:spPr>
          <a:xfrm>
            <a:off x="1307864" y="1275606"/>
            <a:ext cx="6564783" cy="1368152"/>
          </a:xfrm>
          <a:prstGeom prst="rect">
            <a:avLst/>
          </a:prstGeom>
          <a:noFill/>
          <a:ln>
            <a:noFill/>
          </a:ln>
        </p:spPr>
        <p:txBody>
          <a:bodyPr anchorCtr="0" anchor="b" bIns="45700" lIns="91425" spcFirstLastPara="1" rIns="91425" wrap="square" tIns="45700"/>
          <a:lstStyle>
            <a:lvl1pPr lvl="0" marR="0" algn="ctr">
              <a:lnSpc>
                <a:spcPct val="100000"/>
              </a:lnSpc>
              <a:spcBef>
                <a:spcPts val="0"/>
              </a:spcBef>
              <a:spcAft>
                <a:spcPts val="0"/>
              </a:spcAft>
              <a:buClr>
                <a:schemeClr val="lt1"/>
              </a:buClr>
              <a:buSzPts val="2600"/>
              <a:buFont typeface="Calibri"/>
              <a:buNone/>
              <a:defRPr b="1" sz="26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txBox="1"/>
          <p:nvPr>
            <p:ph idx="1" type="body"/>
          </p:nvPr>
        </p:nvSpPr>
        <p:spPr>
          <a:xfrm>
            <a:off x="1307864" y="2643758"/>
            <a:ext cx="6576504" cy="648072"/>
          </a:xfrm>
          <a:prstGeom prst="rect">
            <a:avLst/>
          </a:prstGeom>
          <a:noFill/>
          <a:ln>
            <a:noFill/>
          </a:ln>
        </p:spPr>
        <p:txBody>
          <a:bodyPr anchorCtr="0" anchor="t" bIns="45700" lIns="91425" spcFirstLastPara="1" rIns="91425" wrap="square" tIns="45700"/>
          <a:lstStyle>
            <a:lvl1pPr indent="-228600" lvl="0" marL="457200" algn="ctr">
              <a:spcBef>
                <a:spcPts val="320"/>
              </a:spcBef>
              <a:spcAft>
                <a:spcPts val="0"/>
              </a:spcAft>
              <a:buSzPts val="1600"/>
              <a:buNone/>
              <a:defRPr b="1"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0" name="Google Shape;70;p10"/>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1" name="Google Shape;71;p10"/>
          <p:cNvPicPr preferRelativeResize="0"/>
          <p:nvPr/>
        </p:nvPicPr>
        <p:blipFill rotWithShape="1">
          <a:blip r:embed="rId2">
            <a:alphaModFix/>
          </a:blip>
          <a:srcRect b="0" l="0" r="0" t="0"/>
          <a:stretch/>
        </p:blipFill>
        <p:spPr>
          <a:xfrm>
            <a:off x="395536" y="4490519"/>
            <a:ext cx="2347759" cy="637464"/>
          </a:xfrm>
          <a:prstGeom prst="rect">
            <a:avLst/>
          </a:prstGeom>
          <a:noFill/>
          <a:ln>
            <a:noFill/>
          </a:ln>
        </p:spPr>
      </p:pic>
      <p:pic>
        <p:nvPicPr>
          <p:cNvPr id="72" name="Google Shape;72;p10"/>
          <p:cNvPicPr preferRelativeResize="0"/>
          <p:nvPr/>
        </p:nvPicPr>
        <p:blipFill rotWithShape="1">
          <a:blip r:embed="rId3">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1"/>
          <p:cNvSpPr txBox="1"/>
          <p:nvPr>
            <p:ph type="title"/>
          </p:nvPr>
        </p:nvSpPr>
        <p:spPr>
          <a:xfrm>
            <a:off x="468000" y="331200"/>
            <a:ext cx="7139136" cy="65637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4"/>
              </a:buClr>
              <a:buSzPts val="2600"/>
              <a:buFont typeface="Calibri"/>
              <a:buNone/>
              <a:defRPr b="1" i="0" sz="2600" u="none" cap="none" strike="noStrik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457200" y="1059582"/>
            <a:ext cx="7139136" cy="3394472"/>
          </a:xfrm>
          <a:prstGeom prst="rect">
            <a:avLst/>
          </a:prstGeom>
          <a:noFill/>
          <a:ln>
            <a:noFill/>
          </a:ln>
        </p:spPr>
        <p:txBody>
          <a:bodyPr anchorCtr="0" anchor="t" bIns="45700" lIns="91425" spcFirstLastPara="1" rIns="91425" wrap="square" tIns="45700"/>
          <a:lstStyle>
            <a:lvl1pPr indent="-342900" lvl="0" marL="457200" marR="0" rtl="0" algn="l">
              <a:spcBef>
                <a:spcPts val="360"/>
              </a:spcBef>
              <a:spcAft>
                <a:spcPts val="0"/>
              </a:spcAft>
              <a:buClr>
                <a:schemeClr val="accent6"/>
              </a:buClr>
              <a:buSzPts val="1800"/>
              <a:buFont typeface="Arial"/>
              <a:buChar char="•"/>
              <a:defRPr b="0" i="0" sz="1800" u="none" cap="none" strike="noStrike">
                <a:solidFill>
                  <a:srgbClr val="363636"/>
                </a:solidFill>
                <a:latin typeface="Calibri"/>
                <a:ea typeface="Calibri"/>
                <a:cs typeface="Calibri"/>
                <a:sym typeface="Calibri"/>
              </a:defRPr>
            </a:lvl1pPr>
            <a:lvl2pPr indent="-330200" lvl="1" marL="914400" marR="0" rtl="0" algn="l">
              <a:spcBef>
                <a:spcPts val="320"/>
              </a:spcBef>
              <a:spcAft>
                <a:spcPts val="0"/>
              </a:spcAft>
              <a:buClr>
                <a:schemeClr val="accent6"/>
              </a:buClr>
              <a:buSzPts val="1600"/>
              <a:buFont typeface="Arial"/>
              <a:buChar char="•"/>
              <a:defRPr b="0" i="0" sz="1600" u="none" cap="none" strike="noStrike">
                <a:solidFill>
                  <a:srgbClr val="363636"/>
                </a:solidFill>
                <a:latin typeface="Calibri"/>
                <a:ea typeface="Calibri"/>
                <a:cs typeface="Calibri"/>
                <a:sym typeface="Calibri"/>
              </a:defRPr>
            </a:lvl2pPr>
            <a:lvl3pPr indent="-330200" lvl="2" marL="1371600" marR="0" rtl="0" algn="l">
              <a:spcBef>
                <a:spcPts val="320"/>
              </a:spcBef>
              <a:spcAft>
                <a:spcPts val="0"/>
              </a:spcAft>
              <a:buClr>
                <a:schemeClr val="accent6"/>
              </a:buClr>
              <a:buSzPts val="1600"/>
              <a:buFont typeface="Arial"/>
              <a:buChar char="•"/>
              <a:defRPr b="0" i="0" sz="1600" u="none" cap="none" strike="noStrike">
                <a:solidFill>
                  <a:srgbClr val="363636"/>
                </a:solidFill>
                <a:latin typeface="Calibri"/>
                <a:ea typeface="Calibri"/>
                <a:cs typeface="Calibri"/>
                <a:sym typeface="Calibri"/>
              </a:defRPr>
            </a:lvl3pPr>
            <a:lvl4pPr indent="-330200" lvl="3" marL="1828800" marR="0" rtl="0" algn="l">
              <a:spcBef>
                <a:spcPts val="320"/>
              </a:spcBef>
              <a:spcAft>
                <a:spcPts val="0"/>
              </a:spcAft>
              <a:buClr>
                <a:schemeClr val="accent6"/>
              </a:buClr>
              <a:buSzPts val="1600"/>
              <a:buFont typeface="Arial"/>
              <a:buChar char="•"/>
              <a:defRPr b="0" i="0" sz="1600" u="none" cap="none" strike="noStrike">
                <a:solidFill>
                  <a:srgbClr val="363636"/>
                </a:solidFill>
                <a:latin typeface="Calibri"/>
                <a:ea typeface="Calibri"/>
                <a:cs typeface="Calibri"/>
                <a:sym typeface="Calibri"/>
              </a:defRPr>
            </a:lvl4pPr>
            <a:lvl5pPr indent="-330200" lvl="4" marL="2286000" marR="0" rtl="0" algn="l">
              <a:spcBef>
                <a:spcPts val="320"/>
              </a:spcBef>
              <a:spcAft>
                <a:spcPts val="0"/>
              </a:spcAft>
              <a:buClr>
                <a:schemeClr val="accent6"/>
              </a:buClr>
              <a:buSzPts val="1600"/>
              <a:buFont typeface="Arial"/>
              <a:buChar char="•"/>
              <a:defRPr b="0" i="0" sz="1600" u="none" cap="none" strike="noStrike">
                <a:solidFill>
                  <a:srgbClr val="363636"/>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363636"/>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900" u="none" cap="none" strike="noStrike">
                <a:solidFill>
                  <a:srgbClr val="363636"/>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5" name="Google Shape;15;p1"/>
          <p:cNvPicPr preferRelativeResize="0"/>
          <p:nvPr/>
        </p:nvPicPr>
        <p:blipFill rotWithShape="1">
          <a:blip r:embed="rId1">
            <a:alphaModFix/>
          </a:blip>
          <a:srcRect b="0" l="0" r="0" t="0"/>
          <a:stretch/>
        </p:blipFill>
        <p:spPr>
          <a:xfrm>
            <a:off x="395536" y="4490519"/>
            <a:ext cx="2347759" cy="63746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mc:AlternateContent>
    <mc:Choice Requires="p14">
      <p:transition spd="slow" p14:dur="900">
        <p:fade thruBlk="1"/>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mailto:pqr.team@gmail.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19"/>
          <p:cNvSpPr txBox="1"/>
          <p:nvPr>
            <p:ph type="title"/>
          </p:nvPr>
        </p:nvSpPr>
        <p:spPr>
          <a:xfrm>
            <a:off x="4470679" y="1599504"/>
            <a:ext cx="4063500" cy="13683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Calibri"/>
              <a:buNone/>
            </a:pPr>
            <a:r>
              <a:rPr lang="fi-FI" sz="4800">
                <a:solidFill>
                  <a:srgbClr val="000000"/>
                </a:solidFill>
                <a:latin typeface="Roboto"/>
                <a:ea typeface="Roboto"/>
                <a:cs typeface="Roboto"/>
                <a:sym typeface="Roboto"/>
              </a:rPr>
              <a:t>Sunny House</a:t>
            </a:r>
            <a:endParaRPr sz="4800">
              <a:solidFill>
                <a:srgbClr val="000000"/>
              </a:solidFill>
              <a:latin typeface="Roboto"/>
              <a:ea typeface="Roboto"/>
              <a:cs typeface="Roboto"/>
              <a:sym typeface="Roboto"/>
            </a:endParaRPr>
          </a:p>
        </p:txBody>
      </p:sp>
      <p:sp>
        <p:nvSpPr>
          <p:cNvPr id="129" name="Google Shape;129;p19"/>
          <p:cNvSpPr txBox="1"/>
          <p:nvPr>
            <p:ph idx="1" type="body"/>
          </p:nvPr>
        </p:nvSpPr>
        <p:spPr>
          <a:xfrm>
            <a:off x="4510879" y="2967789"/>
            <a:ext cx="4063500" cy="1152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600"/>
              <a:buNone/>
            </a:pPr>
            <a:r>
              <a:rPr lang="fi-FI">
                <a:solidFill>
                  <a:srgbClr val="000000"/>
                </a:solidFill>
                <a:latin typeface="Roboto"/>
                <a:ea typeface="Roboto"/>
                <a:cs typeface="Roboto"/>
                <a:sym typeface="Roboto"/>
              </a:rPr>
              <a:t>All you need is sun</a:t>
            </a:r>
            <a:endParaRPr>
              <a:solidFill>
                <a:srgbClr val="000000"/>
              </a:solidFill>
              <a:latin typeface="Roboto"/>
              <a:ea typeface="Roboto"/>
              <a:cs typeface="Roboto"/>
              <a:sym typeface="Roboto"/>
            </a:endParaRPr>
          </a:p>
        </p:txBody>
      </p:sp>
      <p:sp>
        <p:nvSpPr>
          <p:cNvPr id="130" name="Google Shape;130;p19"/>
          <p:cNvSpPr txBox="1"/>
          <p:nvPr>
            <p:ph idx="10" type="dt"/>
          </p:nvPr>
        </p:nvSpPr>
        <p:spPr>
          <a:xfrm>
            <a:off x="4851675" y="4784400"/>
            <a:ext cx="4143900" cy="273900"/>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b="1" lang="fi-FI" sz="800">
                <a:solidFill>
                  <a:srgbClr val="000000"/>
                </a:solidFill>
                <a:latin typeface="Roboto"/>
                <a:ea typeface="Roboto"/>
                <a:cs typeface="Roboto"/>
                <a:sym typeface="Roboto"/>
              </a:rPr>
              <a:t>A</a:t>
            </a:r>
            <a:r>
              <a:rPr b="1" lang="fi-FI" sz="800">
                <a:solidFill>
                  <a:srgbClr val="000000"/>
                </a:solidFill>
                <a:latin typeface="Roboto"/>
                <a:ea typeface="Roboto"/>
                <a:cs typeface="Roboto"/>
                <a:sym typeface="Roboto"/>
              </a:rPr>
              <a:t>rkadiusz Jeż  Szymon Hajnos  Dominika Guzik  Justyna Jamborska  Julia Humięcka</a:t>
            </a:r>
            <a:endParaRPr b="1" sz="800">
              <a:solidFill>
                <a:srgbClr val="000000"/>
              </a:solidFill>
              <a:latin typeface="Roboto"/>
              <a:ea typeface="Roboto"/>
              <a:cs typeface="Roboto"/>
              <a:sym typeface="Roboto"/>
            </a:endParaRPr>
          </a:p>
          <a:p>
            <a:pPr indent="0" lvl="0" marL="0" rtl="0" algn="l">
              <a:spcBef>
                <a:spcPts val="0"/>
              </a:spcBef>
              <a:spcAft>
                <a:spcPts val="0"/>
              </a:spcAft>
              <a:buNone/>
            </a:pPr>
            <a:r>
              <a:t/>
            </a:r>
            <a:endParaRPr sz="800">
              <a:solidFill>
                <a:srgbClr val="000000"/>
              </a:solidFill>
              <a:latin typeface="Roboto"/>
              <a:ea typeface="Roboto"/>
              <a:cs typeface="Roboto"/>
              <a:sym typeface="Roboto"/>
            </a:endParaRPr>
          </a:p>
        </p:txBody>
      </p:sp>
      <p:pic>
        <p:nvPicPr>
          <p:cNvPr id="131" name="Google Shape;131;p19"/>
          <p:cNvPicPr preferRelativeResize="0"/>
          <p:nvPr/>
        </p:nvPicPr>
        <p:blipFill rotWithShape="1">
          <a:blip r:embed="rId4">
            <a:alphaModFix/>
          </a:blip>
          <a:srcRect b="0" l="0" r="0" t="0"/>
          <a:stretch/>
        </p:blipFill>
        <p:spPr>
          <a:xfrm>
            <a:off x="1080239" y="788713"/>
            <a:ext cx="2576478" cy="30212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04" name="Shape 204"/>
        <p:cNvGrpSpPr/>
        <p:nvPr/>
      </p:nvGrpSpPr>
      <p:grpSpPr>
        <a:xfrm>
          <a:off x="0" y="0"/>
          <a:ext cx="0" cy="0"/>
          <a:chOff x="0" y="0"/>
          <a:chExt cx="0" cy="0"/>
        </a:xfrm>
      </p:grpSpPr>
      <p:sp>
        <p:nvSpPr>
          <p:cNvPr id="205" name="Google Shape;205;p28"/>
          <p:cNvSpPr txBox="1"/>
          <p:nvPr>
            <p:ph idx="1" type="body"/>
          </p:nvPr>
        </p:nvSpPr>
        <p:spPr>
          <a:xfrm>
            <a:off x="360000" y="1309950"/>
            <a:ext cx="7211100" cy="2523600"/>
          </a:xfrm>
          <a:prstGeom prst="rect">
            <a:avLst/>
          </a:prstGeom>
        </p:spPr>
        <p:txBody>
          <a:bodyPr anchorCtr="0" anchor="t" bIns="45700" lIns="91425" spcFirstLastPara="1" rIns="91425" wrap="square" tIns="45700">
            <a:noAutofit/>
          </a:bodyPr>
          <a:lstStyle/>
          <a:p>
            <a:pPr indent="-381000" lvl="0" marL="457200" rtl="0" algn="l">
              <a:spcBef>
                <a:spcPts val="360"/>
              </a:spcBef>
              <a:spcAft>
                <a:spcPts val="0"/>
              </a:spcAft>
              <a:buClr>
                <a:srgbClr val="000000"/>
              </a:buClr>
              <a:buSzPts val="2400"/>
              <a:buFont typeface="Roboto"/>
              <a:buChar char="•"/>
            </a:pPr>
            <a:r>
              <a:rPr lang="fi-FI" sz="2400">
                <a:solidFill>
                  <a:srgbClr val="000000"/>
                </a:solidFill>
                <a:latin typeface="Roboto"/>
                <a:ea typeface="Roboto"/>
                <a:cs typeface="Roboto"/>
                <a:sym typeface="Roboto"/>
              </a:rPr>
              <a:t>Access to the service will be subscription based.</a:t>
            </a:r>
            <a:endParaRPr sz="2400">
              <a:solidFill>
                <a:srgbClr val="000000"/>
              </a:solidFill>
              <a:latin typeface="Roboto"/>
              <a:ea typeface="Roboto"/>
              <a:cs typeface="Roboto"/>
              <a:sym typeface="Roboto"/>
            </a:endParaRPr>
          </a:p>
          <a:p>
            <a:pPr indent="-381000" lvl="0" marL="457200" rtl="0" algn="l">
              <a:spcBef>
                <a:spcPts val="0"/>
              </a:spcBef>
              <a:spcAft>
                <a:spcPts val="0"/>
              </a:spcAft>
              <a:buClr>
                <a:srgbClr val="000000"/>
              </a:buClr>
              <a:buSzPts val="2400"/>
              <a:buFont typeface="Roboto"/>
              <a:buChar char="•"/>
            </a:pPr>
            <a:r>
              <a:rPr lang="fi-FI" sz="2400">
                <a:solidFill>
                  <a:srgbClr val="000000"/>
                </a:solidFill>
                <a:latin typeface="Roboto"/>
                <a:ea typeface="Roboto"/>
                <a:cs typeface="Roboto"/>
                <a:sym typeface="Roboto"/>
              </a:rPr>
              <a:t>Free tier for limited use.</a:t>
            </a:r>
            <a:endParaRPr sz="2400">
              <a:solidFill>
                <a:srgbClr val="000000"/>
              </a:solidFill>
              <a:latin typeface="Roboto"/>
              <a:ea typeface="Roboto"/>
              <a:cs typeface="Roboto"/>
              <a:sym typeface="Roboto"/>
            </a:endParaRPr>
          </a:p>
          <a:p>
            <a:pPr indent="-381000" lvl="0" marL="457200" rtl="0" algn="l">
              <a:spcBef>
                <a:spcPts val="0"/>
              </a:spcBef>
              <a:spcAft>
                <a:spcPts val="0"/>
              </a:spcAft>
              <a:buClr>
                <a:srgbClr val="000000"/>
              </a:buClr>
              <a:buSzPts val="2400"/>
              <a:buFont typeface="Roboto"/>
              <a:buChar char="•"/>
            </a:pPr>
            <a:r>
              <a:rPr lang="fi-FI" sz="2400">
                <a:solidFill>
                  <a:srgbClr val="000000"/>
                </a:solidFill>
                <a:latin typeface="Roboto"/>
                <a:ea typeface="Roboto"/>
                <a:cs typeface="Roboto"/>
                <a:sym typeface="Roboto"/>
              </a:rPr>
              <a:t>Professional and Enterprise tier with extended functionalities.</a:t>
            </a:r>
            <a:endParaRPr sz="2400">
              <a:solidFill>
                <a:srgbClr val="000000"/>
              </a:solidFill>
              <a:latin typeface="Roboto"/>
              <a:ea typeface="Roboto"/>
              <a:cs typeface="Roboto"/>
              <a:sym typeface="Roboto"/>
            </a:endParaRPr>
          </a:p>
        </p:txBody>
      </p:sp>
      <p:sp>
        <p:nvSpPr>
          <p:cNvPr id="206" name="Google Shape;206;p28"/>
          <p:cNvSpPr txBox="1"/>
          <p:nvPr>
            <p:ph type="title"/>
          </p:nvPr>
        </p:nvSpPr>
        <p:spPr>
          <a:xfrm>
            <a:off x="360000" y="450000"/>
            <a:ext cx="7211100" cy="656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i-FI" sz="3600">
                <a:solidFill>
                  <a:srgbClr val="000000"/>
                </a:solidFill>
                <a:latin typeface="Roboto"/>
                <a:ea typeface="Roboto"/>
                <a:cs typeface="Roboto"/>
                <a:sym typeface="Roboto"/>
              </a:rPr>
              <a:t>How much will it cost?</a:t>
            </a:r>
            <a:endParaRPr sz="3600">
              <a:solidFill>
                <a:srgbClr val="000000"/>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9"/>
          <p:cNvSpPr txBox="1"/>
          <p:nvPr/>
        </p:nvSpPr>
        <p:spPr>
          <a:xfrm>
            <a:off x="360000" y="1646648"/>
            <a:ext cx="4758000" cy="1711200"/>
          </a:xfrm>
          <a:prstGeom prst="rect">
            <a:avLst/>
          </a:prstGeom>
          <a:noFill/>
          <a:ln>
            <a:noFill/>
          </a:ln>
        </p:spPr>
        <p:txBody>
          <a:bodyPr anchorCtr="0" anchor="t" bIns="45700" lIns="91425" spcFirstLastPara="1" rIns="91425" wrap="square" tIns="45700">
            <a:noAutofit/>
          </a:bodyPr>
          <a:lstStyle/>
          <a:p>
            <a:pPr indent="0" lvl="0" marL="0" marR="0" rtl="0" algn="l">
              <a:spcBef>
                <a:spcPts val="480"/>
              </a:spcBef>
              <a:spcAft>
                <a:spcPts val="0"/>
              </a:spcAft>
              <a:buClr>
                <a:srgbClr val="009AA6"/>
              </a:buClr>
              <a:buSzPts val="2400"/>
              <a:buFont typeface="Noto Sans Symbols"/>
              <a:buNone/>
            </a:pPr>
            <a:r>
              <a:rPr lang="fi-FI" sz="2400"/>
              <a:t>email: nameexom</a:t>
            </a:r>
            <a:r>
              <a:rPr lang="fi-FI" sz="2400">
                <a:solidFill>
                  <a:schemeClr val="hlink"/>
                </a:solidFill>
                <a:uFill>
                  <a:noFill/>
                </a:uFill>
                <a:hlinkClick r:id="rId3"/>
              </a:rPr>
              <a:t>@gmail.com</a:t>
            </a:r>
            <a:endParaRPr sz="2400">
              <a:solidFill>
                <a:srgbClr val="363636"/>
              </a:solidFill>
            </a:endParaRPr>
          </a:p>
          <a:p>
            <a:pPr indent="0" lvl="0" marL="0" marR="0" rtl="0" algn="l">
              <a:spcBef>
                <a:spcPts val="480"/>
              </a:spcBef>
              <a:spcAft>
                <a:spcPts val="0"/>
              </a:spcAft>
              <a:buClr>
                <a:srgbClr val="009AA6"/>
              </a:buClr>
              <a:buSzPts val="2400"/>
              <a:buFont typeface="Noto Sans Symbols"/>
              <a:buNone/>
            </a:pPr>
            <a:r>
              <a:rPr lang="fi-FI" sz="2400">
                <a:solidFill>
                  <a:srgbClr val="363636"/>
                </a:solidFill>
              </a:rPr>
              <a:t>tel: +48 790 765 736 </a:t>
            </a:r>
            <a:endParaRPr sz="2400">
              <a:solidFill>
                <a:srgbClr val="363636"/>
              </a:solidFill>
            </a:endParaRPr>
          </a:p>
          <a:p>
            <a:pPr indent="0" lvl="0" marL="0" marR="0" rtl="0" algn="l">
              <a:spcBef>
                <a:spcPts val="480"/>
              </a:spcBef>
              <a:spcAft>
                <a:spcPts val="0"/>
              </a:spcAft>
              <a:buClr>
                <a:srgbClr val="009AA6"/>
              </a:buClr>
              <a:buSzPts val="2400"/>
              <a:buFont typeface="Noto Sans Symbols"/>
              <a:buNone/>
            </a:pPr>
            <a:r>
              <a:rPr lang="fi-FI" sz="2400">
                <a:solidFill>
                  <a:srgbClr val="363636"/>
                </a:solidFill>
              </a:rPr>
              <a:t>Arkadiusz Jeż  </a:t>
            </a:r>
            <a:endParaRPr/>
          </a:p>
        </p:txBody>
      </p:sp>
      <p:sp>
        <p:nvSpPr>
          <p:cNvPr id="213" name="Google Shape;213;p29"/>
          <p:cNvSpPr txBox="1"/>
          <p:nvPr>
            <p:ph type="title"/>
          </p:nvPr>
        </p:nvSpPr>
        <p:spPr>
          <a:xfrm>
            <a:off x="360000" y="450000"/>
            <a:ext cx="7211100" cy="65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4"/>
              </a:buClr>
              <a:buSzPts val="2600"/>
              <a:buFont typeface="Calibri"/>
              <a:buNone/>
            </a:pPr>
            <a:r>
              <a:rPr lang="fi-FI" sz="3600">
                <a:solidFill>
                  <a:srgbClr val="000000"/>
                </a:solidFill>
                <a:latin typeface="Roboto"/>
                <a:ea typeface="Roboto"/>
                <a:cs typeface="Roboto"/>
                <a:sym typeface="Roboto"/>
              </a:rPr>
              <a:t>Contact info</a:t>
            </a:r>
            <a:endParaRPr sz="3600">
              <a:solidFill>
                <a:srgbClr val="00000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18" name="Shape 218"/>
        <p:cNvGrpSpPr/>
        <p:nvPr/>
      </p:nvGrpSpPr>
      <p:grpSpPr>
        <a:xfrm>
          <a:off x="0" y="0"/>
          <a:ext cx="0" cy="0"/>
          <a:chOff x="0" y="0"/>
          <a:chExt cx="0" cy="0"/>
        </a:xfrm>
      </p:grpSpPr>
      <p:sp>
        <p:nvSpPr>
          <p:cNvPr id="219" name="Google Shape;219;p30"/>
          <p:cNvSpPr txBox="1"/>
          <p:nvPr>
            <p:ph type="title"/>
          </p:nvPr>
        </p:nvSpPr>
        <p:spPr>
          <a:xfrm>
            <a:off x="616959" y="1728862"/>
            <a:ext cx="3234961" cy="116480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800"/>
              <a:buFont typeface="Calibri"/>
              <a:buNone/>
            </a:pPr>
            <a:r>
              <a:rPr lang="fi-FI"/>
              <a:t>Thank you!</a:t>
            </a:r>
            <a:endParaRPr/>
          </a:p>
          <a:p>
            <a:pPr indent="0" lvl="0" marL="0" marR="0" rtl="0" algn="l">
              <a:lnSpc>
                <a:spcPct val="100000"/>
              </a:lnSpc>
              <a:spcBef>
                <a:spcPts val="0"/>
              </a:spcBef>
              <a:spcAft>
                <a:spcPts val="0"/>
              </a:spcAft>
              <a:buClr>
                <a:schemeClr val="lt1"/>
              </a:buClr>
              <a:buSzPts val="4800"/>
              <a:buFont typeface="Calibri"/>
              <a:buNone/>
            </a:pPr>
            <a:r>
              <a:rPr lang="fi-FI"/>
              <a:t>K</a:t>
            </a:r>
            <a:r>
              <a:rPr lang="fi-FI"/>
              <a:t>iitos!</a:t>
            </a:r>
            <a:endParaRPr/>
          </a:p>
        </p:txBody>
      </p:sp>
      <p:pic>
        <p:nvPicPr>
          <p:cNvPr id="220" name="Google Shape;220;p30"/>
          <p:cNvPicPr preferRelativeResize="0"/>
          <p:nvPr/>
        </p:nvPicPr>
        <p:blipFill rotWithShape="1">
          <a:blip r:embed="rId3">
            <a:alphaModFix/>
          </a:blip>
          <a:srcRect b="0" l="0" r="0" t="0"/>
          <a:stretch/>
        </p:blipFill>
        <p:spPr>
          <a:xfrm>
            <a:off x="3923928" y="915566"/>
            <a:ext cx="3310415" cy="31336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6" name="Shape 136"/>
        <p:cNvGrpSpPr/>
        <p:nvPr/>
      </p:nvGrpSpPr>
      <p:grpSpPr>
        <a:xfrm>
          <a:off x="0" y="0"/>
          <a:ext cx="0" cy="0"/>
          <a:chOff x="0" y="0"/>
          <a:chExt cx="0" cy="0"/>
        </a:xfrm>
      </p:grpSpPr>
      <p:pic>
        <p:nvPicPr>
          <p:cNvPr id="137" name="Google Shape;137;p20"/>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sp>
        <p:nvSpPr>
          <p:cNvPr id="138" name="Google Shape;138;p20"/>
          <p:cNvSpPr/>
          <p:nvPr/>
        </p:nvSpPr>
        <p:spPr>
          <a:xfrm>
            <a:off x="134448" y="1564826"/>
            <a:ext cx="1788000" cy="1695300"/>
          </a:xfrm>
          <a:prstGeom prst="ellipse">
            <a:avLst/>
          </a:prstGeom>
          <a:solidFill>
            <a:srgbClr val="F6B2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u="none" cap="none" strike="noStrike">
              <a:solidFill>
                <a:schemeClr val="lt1"/>
              </a:solidFill>
              <a:latin typeface="Calibri"/>
              <a:ea typeface="Calibri"/>
              <a:cs typeface="Calibri"/>
              <a:sym typeface="Calibri"/>
            </a:endParaRPr>
          </a:p>
        </p:txBody>
      </p:sp>
      <p:sp>
        <p:nvSpPr>
          <p:cNvPr id="139" name="Google Shape;139;p20"/>
          <p:cNvSpPr txBox="1"/>
          <p:nvPr/>
        </p:nvSpPr>
        <p:spPr>
          <a:xfrm>
            <a:off x="134446" y="2192552"/>
            <a:ext cx="1788000" cy="37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9AA6"/>
              </a:buClr>
              <a:buSzPts val="2400"/>
              <a:buFont typeface="Noto Sans Symbols"/>
              <a:buNone/>
            </a:pPr>
            <a:r>
              <a:rPr b="1" lang="fi-FI" sz="3000">
                <a:solidFill>
                  <a:schemeClr val="lt1"/>
                </a:solidFill>
                <a:latin typeface="Impact"/>
                <a:ea typeface="Impact"/>
                <a:cs typeface="Impact"/>
                <a:sym typeface="Impact"/>
              </a:rPr>
              <a:t>PRQ Team</a:t>
            </a:r>
            <a:endParaRPr b="1" i="0" sz="3000" u="none" cap="none" strike="noStrike">
              <a:solidFill>
                <a:schemeClr val="lt1"/>
              </a:solidFill>
              <a:latin typeface="Impact"/>
              <a:ea typeface="Impact"/>
              <a:cs typeface="Impact"/>
              <a:sym typeface="Impact"/>
            </a:endParaRPr>
          </a:p>
        </p:txBody>
      </p:sp>
      <p:sp>
        <p:nvSpPr>
          <p:cNvPr id="140" name="Google Shape;140;p20"/>
          <p:cNvSpPr txBox="1"/>
          <p:nvPr/>
        </p:nvSpPr>
        <p:spPr>
          <a:xfrm>
            <a:off x="6317425" y="37000"/>
            <a:ext cx="3260100" cy="3019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b="1" sz="2400"/>
          </a:p>
          <a:p>
            <a:pPr indent="0" lvl="0" marL="0" rtl="0" algn="l">
              <a:lnSpc>
                <a:spcPct val="150000"/>
              </a:lnSpc>
              <a:spcBef>
                <a:spcPts val="0"/>
              </a:spcBef>
              <a:spcAft>
                <a:spcPts val="0"/>
              </a:spcAft>
              <a:buNone/>
            </a:pPr>
            <a:r>
              <a:t/>
            </a:r>
            <a:endParaRPr b="1" sz="2400"/>
          </a:p>
          <a:p>
            <a:pPr indent="0" lvl="0" marL="0" rtl="0" algn="l">
              <a:lnSpc>
                <a:spcPct val="150000"/>
              </a:lnSpc>
              <a:spcBef>
                <a:spcPts val="0"/>
              </a:spcBef>
              <a:spcAft>
                <a:spcPts val="0"/>
              </a:spcAft>
              <a:buNone/>
            </a:pPr>
            <a:r>
              <a:t/>
            </a:r>
            <a:endParaRPr b="1" sz="2400"/>
          </a:p>
          <a:p>
            <a:pPr indent="0" lvl="0" marL="0" rtl="0" algn="l">
              <a:lnSpc>
                <a:spcPct val="150000"/>
              </a:lnSpc>
              <a:spcBef>
                <a:spcPts val="0"/>
              </a:spcBef>
              <a:spcAft>
                <a:spcPts val="0"/>
              </a:spcAft>
              <a:buNone/>
            </a:pPr>
            <a:r>
              <a:t/>
            </a:r>
            <a:endParaRPr b="1" sz="2400"/>
          </a:p>
          <a:p>
            <a:pPr indent="0" lvl="0" marL="0" rtl="0" algn="l">
              <a:lnSpc>
                <a:spcPct val="150000"/>
              </a:lnSpc>
              <a:spcBef>
                <a:spcPts val="0"/>
              </a:spcBef>
              <a:spcAft>
                <a:spcPts val="0"/>
              </a:spcAft>
              <a:buNone/>
            </a:pPr>
            <a:r>
              <a:t/>
            </a:r>
            <a:endParaRPr b="1" sz="2400"/>
          </a:p>
          <a:p>
            <a:pPr indent="0" lvl="0" marL="0" rtl="0" algn="l">
              <a:lnSpc>
                <a:spcPct val="150000"/>
              </a:lnSpc>
              <a:spcBef>
                <a:spcPts val="0"/>
              </a:spcBef>
              <a:spcAft>
                <a:spcPts val="0"/>
              </a:spcAft>
              <a:buNone/>
            </a:pPr>
            <a:r>
              <a:t/>
            </a:r>
            <a:endParaRPr b="1" sz="2400"/>
          </a:p>
          <a:p>
            <a:pPr indent="0" lvl="0" marL="0" rtl="0" algn="l">
              <a:lnSpc>
                <a:spcPct val="150000"/>
              </a:lnSpc>
              <a:spcBef>
                <a:spcPts val="0"/>
              </a:spcBef>
              <a:spcAft>
                <a:spcPts val="0"/>
              </a:spcAft>
              <a:buNone/>
            </a:pPr>
            <a:r>
              <a:rPr b="1" lang="fi-FI" sz="2400"/>
              <a:t>   Julia Humięcka</a:t>
            </a:r>
            <a:endParaRPr b="1" sz="2400"/>
          </a:p>
        </p:txBody>
      </p:sp>
      <p:sp>
        <p:nvSpPr>
          <p:cNvPr id="141" name="Google Shape;141;p20"/>
          <p:cNvSpPr txBox="1"/>
          <p:nvPr/>
        </p:nvSpPr>
        <p:spPr>
          <a:xfrm>
            <a:off x="1043975" y="366300"/>
            <a:ext cx="2580000" cy="697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fi-FI" sz="2400">
                <a:solidFill>
                  <a:schemeClr val="dk1"/>
                </a:solidFill>
              </a:rPr>
              <a:t>Szymon Hajnos</a:t>
            </a:r>
            <a:endParaRPr/>
          </a:p>
        </p:txBody>
      </p:sp>
      <p:sp>
        <p:nvSpPr>
          <p:cNvPr id="142" name="Google Shape;142;p20"/>
          <p:cNvSpPr txBox="1"/>
          <p:nvPr/>
        </p:nvSpPr>
        <p:spPr>
          <a:xfrm>
            <a:off x="134450" y="3446300"/>
            <a:ext cx="2580000" cy="793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fi-FI" sz="2400">
                <a:solidFill>
                  <a:schemeClr val="dk1"/>
                </a:solidFill>
              </a:rPr>
              <a:t>Dominika Guzik</a:t>
            </a:r>
            <a:endParaRPr/>
          </a:p>
        </p:txBody>
      </p:sp>
      <p:sp>
        <p:nvSpPr>
          <p:cNvPr id="143" name="Google Shape;143;p20"/>
          <p:cNvSpPr txBox="1"/>
          <p:nvPr/>
        </p:nvSpPr>
        <p:spPr>
          <a:xfrm>
            <a:off x="3163750" y="3674900"/>
            <a:ext cx="4134900" cy="854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fi-FI" sz="2400">
                <a:solidFill>
                  <a:schemeClr val="dk1"/>
                </a:solidFill>
              </a:rPr>
              <a:t>Justyna Jamborska</a:t>
            </a:r>
            <a:endParaRPr/>
          </a:p>
        </p:txBody>
      </p:sp>
      <p:sp>
        <p:nvSpPr>
          <p:cNvPr id="144" name="Google Shape;144;p20"/>
          <p:cNvSpPr txBox="1"/>
          <p:nvPr/>
        </p:nvSpPr>
        <p:spPr>
          <a:xfrm>
            <a:off x="5027450" y="366300"/>
            <a:ext cx="2580000" cy="697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fi-FI" sz="2400">
                <a:solidFill>
                  <a:schemeClr val="dk1"/>
                </a:solidFill>
              </a:rPr>
              <a:t>Arkadiusz Jeż</a:t>
            </a:r>
            <a:endParaRPr b="1" sz="24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9" name="Shape 149"/>
        <p:cNvGrpSpPr/>
        <p:nvPr/>
      </p:nvGrpSpPr>
      <p:grpSpPr>
        <a:xfrm>
          <a:off x="0" y="0"/>
          <a:ext cx="0" cy="0"/>
          <a:chOff x="0" y="0"/>
          <a:chExt cx="0" cy="0"/>
        </a:xfrm>
      </p:grpSpPr>
      <p:sp>
        <p:nvSpPr>
          <p:cNvPr id="150" name="Google Shape;150;p21"/>
          <p:cNvSpPr txBox="1"/>
          <p:nvPr>
            <p:ph idx="1" type="body"/>
          </p:nvPr>
        </p:nvSpPr>
        <p:spPr>
          <a:xfrm>
            <a:off x="360000" y="1430700"/>
            <a:ext cx="7590600" cy="2282100"/>
          </a:xfrm>
          <a:prstGeom prst="rect">
            <a:avLst/>
          </a:prstGeom>
        </p:spPr>
        <p:txBody>
          <a:bodyPr anchorCtr="0" anchor="t" bIns="45700" lIns="91425" spcFirstLastPara="1" rIns="91425" wrap="square" tIns="45700">
            <a:noAutofit/>
          </a:bodyPr>
          <a:lstStyle/>
          <a:p>
            <a:pPr indent="0" lvl="0" marL="0" rtl="0" algn="l">
              <a:lnSpc>
                <a:spcPct val="125000"/>
              </a:lnSpc>
              <a:spcBef>
                <a:spcPts val="360"/>
              </a:spcBef>
              <a:spcAft>
                <a:spcPts val="0"/>
              </a:spcAft>
              <a:buNone/>
            </a:pPr>
            <a:r>
              <a:rPr lang="fi-FI" sz="3000">
                <a:solidFill>
                  <a:srgbClr val="000000"/>
                </a:solidFill>
                <a:latin typeface="Roboto"/>
                <a:ea typeface="Roboto"/>
                <a:cs typeface="Roboto"/>
                <a:sym typeface="Roboto"/>
              </a:rPr>
              <a:t>Our application </a:t>
            </a:r>
            <a:r>
              <a:rPr lang="fi-FI" sz="3000">
                <a:solidFill>
                  <a:srgbClr val="000000"/>
                </a:solidFill>
                <a:latin typeface="Roboto"/>
                <a:ea typeface="Roboto"/>
                <a:cs typeface="Roboto"/>
                <a:sym typeface="Roboto"/>
              </a:rPr>
              <a:t>allows you to find out, if it would be efficient to install solar panels, on a particular house, field, parking lot etc.</a:t>
            </a:r>
            <a:endParaRPr sz="3000">
              <a:solidFill>
                <a:srgbClr val="000000"/>
              </a:solidFill>
              <a:latin typeface="Roboto"/>
              <a:ea typeface="Roboto"/>
              <a:cs typeface="Roboto"/>
              <a:sym typeface="Roboto"/>
            </a:endParaRPr>
          </a:p>
        </p:txBody>
      </p:sp>
      <p:sp>
        <p:nvSpPr>
          <p:cNvPr id="151" name="Google Shape;151;p21"/>
          <p:cNvSpPr txBox="1"/>
          <p:nvPr>
            <p:ph type="title"/>
          </p:nvPr>
        </p:nvSpPr>
        <p:spPr>
          <a:xfrm>
            <a:off x="360000" y="450000"/>
            <a:ext cx="7211100" cy="656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i-FI" sz="3600">
                <a:solidFill>
                  <a:srgbClr val="000000"/>
                </a:solidFill>
                <a:latin typeface="Roboto"/>
                <a:ea typeface="Roboto"/>
                <a:cs typeface="Roboto"/>
                <a:sym typeface="Roboto"/>
              </a:rPr>
              <a:t>What is Sunny House?</a:t>
            </a:r>
            <a:endParaRPr sz="3600">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56" name="Shape 156"/>
        <p:cNvGrpSpPr/>
        <p:nvPr/>
      </p:nvGrpSpPr>
      <p:grpSpPr>
        <a:xfrm>
          <a:off x="0" y="0"/>
          <a:ext cx="0" cy="0"/>
          <a:chOff x="0" y="0"/>
          <a:chExt cx="0" cy="0"/>
        </a:xfrm>
      </p:grpSpPr>
      <p:sp>
        <p:nvSpPr>
          <p:cNvPr id="157" name="Google Shape;157;p22"/>
          <p:cNvSpPr txBox="1"/>
          <p:nvPr>
            <p:ph idx="1" type="body"/>
          </p:nvPr>
        </p:nvSpPr>
        <p:spPr>
          <a:xfrm>
            <a:off x="360000" y="1182757"/>
            <a:ext cx="7211100" cy="33945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fi-FI" sz="2400">
                <a:solidFill>
                  <a:srgbClr val="000000"/>
                </a:solidFill>
                <a:latin typeface="Roboto"/>
                <a:ea typeface="Roboto"/>
                <a:cs typeface="Roboto"/>
                <a:sym typeface="Roboto"/>
              </a:rPr>
              <a:t>Data we will use:</a:t>
            </a:r>
            <a:endParaRPr sz="2400">
              <a:solidFill>
                <a:srgbClr val="000000"/>
              </a:solidFill>
              <a:latin typeface="Roboto"/>
              <a:ea typeface="Roboto"/>
              <a:cs typeface="Roboto"/>
              <a:sym typeface="Roboto"/>
            </a:endParaRPr>
          </a:p>
          <a:p>
            <a:pPr indent="-381000" lvl="0" marL="457200" rtl="0" algn="l">
              <a:spcBef>
                <a:spcPts val="360"/>
              </a:spcBef>
              <a:spcAft>
                <a:spcPts val="0"/>
              </a:spcAft>
              <a:buClr>
                <a:srgbClr val="000000"/>
              </a:buClr>
              <a:buSzPts val="2400"/>
              <a:buFont typeface="Roboto"/>
              <a:buChar char="•"/>
            </a:pPr>
            <a:r>
              <a:rPr lang="fi-FI" sz="2400">
                <a:solidFill>
                  <a:srgbClr val="000000"/>
                </a:solidFill>
                <a:latin typeface="Roboto"/>
                <a:ea typeface="Roboto"/>
                <a:cs typeface="Roboto"/>
                <a:sym typeface="Roboto"/>
              </a:rPr>
              <a:t>Sunshine duration</a:t>
            </a:r>
            <a:endParaRPr sz="2400">
              <a:solidFill>
                <a:srgbClr val="000000"/>
              </a:solidFill>
              <a:latin typeface="Roboto"/>
              <a:ea typeface="Roboto"/>
              <a:cs typeface="Roboto"/>
              <a:sym typeface="Roboto"/>
            </a:endParaRPr>
          </a:p>
          <a:p>
            <a:pPr indent="-381000" lvl="0" marL="457200" rtl="0" algn="l">
              <a:spcBef>
                <a:spcPts val="0"/>
              </a:spcBef>
              <a:spcAft>
                <a:spcPts val="0"/>
              </a:spcAft>
              <a:buClr>
                <a:srgbClr val="000000"/>
              </a:buClr>
              <a:buSzPts val="2400"/>
              <a:buFont typeface="Roboto"/>
              <a:buChar char="•"/>
            </a:pPr>
            <a:r>
              <a:rPr lang="fi-FI" sz="2400">
                <a:solidFill>
                  <a:srgbClr val="000000"/>
                </a:solidFill>
                <a:latin typeface="Roboto"/>
                <a:ea typeface="Roboto"/>
                <a:cs typeface="Roboto"/>
                <a:sym typeface="Roboto"/>
              </a:rPr>
              <a:t>Air pollution</a:t>
            </a:r>
            <a:endParaRPr sz="2400">
              <a:solidFill>
                <a:srgbClr val="000000"/>
              </a:solidFill>
              <a:latin typeface="Roboto"/>
              <a:ea typeface="Roboto"/>
              <a:cs typeface="Roboto"/>
              <a:sym typeface="Roboto"/>
            </a:endParaRPr>
          </a:p>
          <a:p>
            <a:pPr indent="-381000" lvl="0" marL="457200" rtl="0" algn="l">
              <a:spcBef>
                <a:spcPts val="0"/>
              </a:spcBef>
              <a:spcAft>
                <a:spcPts val="0"/>
              </a:spcAft>
              <a:buClr>
                <a:srgbClr val="000000"/>
              </a:buClr>
              <a:buSzPts val="2400"/>
              <a:buFont typeface="Roboto"/>
              <a:buChar char="•"/>
            </a:pPr>
            <a:r>
              <a:rPr lang="fi-FI" sz="2400">
                <a:solidFill>
                  <a:srgbClr val="000000"/>
                </a:solidFill>
                <a:latin typeface="Roboto"/>
                <a:ea typeface="Roboto"/>
                <a:cs typeface="Roboto"/>
                <a:sym typeface="Roboto"/>
              </a:rPr>
              <a:t>Elevation</a:t>
            </a:r>
            <a:endParaRPr sz="2400">
              <a:solidFill>
                <a:srgbClr val="000000"/>
              </a:solidFill>
              <a:latin typeface="Roboto"/>
              <a:ea typeface="Roboto"/>
              <a:cs typeface="Roboto"/>
              <a:sym typeface="Roboto"/>
            </a:endParaRPr>
          </a:p>
          <a:p>
            <a:pPr indent="-381000" lvl="0" marL="457200" rtl="0" algn="l">
              <a:spcBef>
                <a:spcPts val="0"/>
              </a:spcBef>
              <a:spcAft>
                <a:spcPts val="0"/>
              </a:spcAft>
              <a:buClr>
                <a:srgbClr val="000000"/>
              </a:buClr>
              <a:buSzPts val="2400"/>
              <a:buFont typeface="Roboto"/>
              <a:buChar char="•"/>
            </a:pPr>
            <a:r>
              <a:rPr lang="fi-FI" sz="2400">
                <a:solidFill>
                  <a:srgbClr val="000000"/>
                </a:solidFill>
                <a:latin typeface="Roboto"/>
                <a:ea typeface="Roboto"/>
                <a:cs typeface="Roboto"/>
                <a:sym typeface="Roboto"/>
              </a:rPr>
              <a:t>Solar radiation</a:t>
            </a:r>
            <a:endParaRPr sz="2400">
              <a:solidFill>
                <a:srgbClr val="000000"/>
              </a:solidFill>
              <a:latin typeface="Roboto"/>
              <a:ea typeface="Roboto"/>
              <a:cs typeface="Roboto"/>
              <a:sym typeface="Roboto"/>
            </a:endParaRPr>
          </a:p>
        </p:txBody>
      </p:sp>
      <p:sp>
        <p:nvSpPr>
          <p:cNvPr id="158" name="Google Shape;158;p22"/>
          <p:cNvSpPr txBox="1"/>
          <p:nvPr>
            <p:ph type="title"/>
          </p:nvPr>
        </p:nvSpPr>
        <p:spPr>
          <a:xfrm>
            <a:off x="360000" y="450000"/>
            <a:ext cx="7211100" cy="656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i-FI" sz="3600">
                <a:solidFill>
                  <a:srgbClr val="000000"/>
                </a:solidFill>
                <a:latin typeface="Roboto"/>
                <a:ea typeface="Roboto"/>
                <a:cs typeface="Roboto"/>
                <a:sym typeface="Roboto"/>
              </a:rPr>
              <a:t>Solution</a:t>
            </a:r>
            <a:endParaRPr sz="3600">
              <a:solidFill>
                <a:srgbClr val="000000"/>
              </a:solidFill>
              <a:latin typeface="Roboto"/>
              <a:ea typeface="Roboto"/>
              <a:cs typeface="Roboto"/>
              <a:sym typeface="Roboto"/>
            </a:endParaRPr>
          </a:p>
        </p:txBody>
      </p:sp>
      <p:pic>
        <p:nvPicPr>
          <p:cNvPr id="159" name="Google Shape;159;p22"/>
          <p:cNvPicPr preferRelativeResize="0"/>
          <p:nvPr/>
        </p:nvPicPr>
        <p:blipFill rotWithShape="1">
          <a:blip r:embed="rId3">
            <a:alphaModFix/>
          </a:blip>
          <a:srcRect b="8372" l="1428" r="1428" t="4413"/>
          <a:stretch/>
        </p:blipFill>
        <p:spPr>
          <a:xfrm>
            <a:off x="5691525" y="1960000"/>
            <a:ext cx="3135425" cy="28977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4" name="Shape 164"/>
        <p:cNvGrpSpPr/>
        <p:nvPr/>
      </p:nvGrpSpPr>
      <p:grpSpPr>
        <a:xfrm>
          <a:off x="0" y="0"/>
          <a:ext cx="0" cy="0"/>
          <a:chOff x="0" y="0"/>
          <a:chExt cx="0" cy="0"/>
        </a:xfrm>
      </p:grpSpPr>
      <p:pic>
        <p:nvPicPr>
          <p:cNvPr id="165" name="Google Shape;165;p23"/>
          <p:cNvPicPr preferRelativeResize="0"/>
          <p:nvPr/>
        </p:nvPicPr>
        <p:blipFill>
          <a:blip r:embed="rId3">
            <a:alphaModFix/>
          </a:blip>
          <a:stretch>
            <a:fillRect/>
          </a:stretch>
        </p:blipFill>
        <p:spPr>
          <a:xfrm>
            <a:off x="360000" y="380275"/>
            <a:ext cx="7333026" cy="3915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0" name="Shape 170"/>
        <p:cNvGrpSpPr/>
        <p:nvPr/>
      </p:nvGrpSpPr>
      <p:grpSpPr>
        <a:xfrm>
          <a:off x="0" y="0"/>
          <a:ext cx="0" cy="0"/>
          <a:chOff x="0" y="0"/>
          <a:chExt cx="0" cy="0"/>
        </a:xfrm>
      </p:grpSpPr>
      <p:pic>
        <p:nvPicPr>
          <p:cNvPr id="171" name="Google Shape;171;p24"/>
          <p:cNvPicPr preferRelativeResize="0"/>
          <p:nvPr/>
        </p:nvPicPr>
        <p:blipFill rotWithShape="1">
          <a:blip r:embed="rId3">
            <a:alphaModFix/>
          </a:blip>
          <a:srcRect b="0" l="0" r="0" t="1341"/>
          <a:stretch/>
        </p:blipFill>
        <p:spPr>
          <a:xfrm>
            <a:off x="626175" y="533275"/>
            <a:ext cx="6494026" cy="3727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5"/>
          <p:cNvSpPr txBox="1"/>
          <p:nvPr>
            <p:ph type="title"/>
          </p:nvPr>
        </p:nvSpPr>
        <p:spPr>
          <a:xfrm>
            <a:off x="360000" y="450000"/>
            <a:ext cx="7211100" cy="65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4"/>
              </a:buClr>
              <a:buSzPts val="2600"/>
              <a:buFont typeface="Calibri"/>
              <a:buNone/>
            </a:pPr>
            <a:r>
              <a:rPr lang="fi-FI" sz="3600">
                <a:solidFill>
                  <a:srgbClr val="000000"/>
                </a:solidFill>
                <a:latin typeface="Roboto"/>
                <a:ea typeface="Roboto"/>
                <a:cs typeface="Roboto"/>
                <a:sym typeface="Roboto"/>
              </a:rPr>
              <a:t>How it works</a:t>
            </a:r>
            <a:endParaRPr sz="3600">
              <a:solidFill>
                <a:srgbClr val="000000"/>
              </a:solidFill>
              <a:latin typeface="Roboto"/>
              <a:ea typeface="Roboto"/>
              <a:cs typeface="Roboto"/>
              <a:sym typeface="Roboto"/>
            </a:endParaRPr>
          </a:p>
        </p:txBody>
      </p:sp>
      <p:pic>
        <p:nvPicPr>
          <p:cNvPr id="178" name="Google Shape;178;p25"/>
          <p:cNvPicPr preferRelativeResize="0"/>
          <p:nvPr/>
        </p:nvPicPr>
        <p:blipFill>
          <a:blip r:embed="rId3">
            <a:alphaModFix/>
          </a:blip>
          <a:stretch>
            <a:fillRect/>
          </a:stretch>
        </p:blipFill>
        <p:spPr>
          <a:xfrm>
            <a:off x="816650" y="1250600"/>
            <a:ext cx="2090250" cy="1564175"/>
          </a:xfrm>
          <a:prstGeom prst="rect">
            <a:avLst/>
          </a:prstGeom>
          <a:noFill/>
          <a:ln>
            <a:noFill/>
          </a:ln>
        </p:spPr>
      </p:pic>
      <p:pic>
        <p:nvPicPr>
          <p:cNvPr id="179" name="Google Shape;179;p25"/>
          <p:cNvPicPr preferRelativeResize="0"/>
          <p:nvPr/>
        </p:nvPicPr>
        <p:blipFill>
          <a:blip r:embed="rId4">
            <a:alphaModFix/>
          </a:blip>
          <a:stretch>
            <a:fillRect/>
          </a:stretch>
        </p:blipFill>
        <p:spPr>
          <a:xfrm>
            <a:off x="-165425" y="2509978"/>
            <a:ext cx="4054401" cy="1801950"/>
          </a:xfrm>
          <a:prstGeom prst="rect">
            <a:avLst/>
          </a:prstGeom>
          <a:noFill/>
          <a:ln>
            <a:noFill/>
          </a:ln>
        </p:spPr>
      </p:pic>
      <p:pic>
        <p:nvPicPr>
          <p:cNvPr id="180" name="Google Shape;180;p25"/>
          <p:cNvPicPr preferRelativeResize="0"/>
          <p:nvPr/>
        </p:nvPicPr>
        <p:blipFill>
          <a:blip r:embed="rId5">
            <a:alphaModFix/>
          </a:blip>
          <a:stretch>
            <a:fillRect/>
          </a:stretch>
        </p:blipFill>
        <p:spPr>
          <a:xfrm>
            <a:off x="3407900" y="904050"/>
            <a:ext cx="2328200" cy="1743900"/>
          </a:xfrm>
          <a:prstGeom prst="rect">
            <a:avLst/>
          </a:prstGeom>
          <a:noFill/>
          <a:ln>
            <a:noFill/>
          </a:ln>
        </p:spPr>
      </p:pic>
      <p:pic>
        <p:nvPicPr>
          <p:cNvPr id="181" name="Google Shape;181;p25"/>
          <p:cNvPicPr preferRelativeResize="0"/>
          <p:nvPr/>
        </p:nvPicPr>
        <p:blipFill>
          <a:blip r:embed="rId6">
            <a:alphaModFix/>
          </a:blip>
          <a:stretch>
            <a:fillRect/>
          </a:stretch>
        </p:blipFill>
        <p:spPr>
          <a:xfrm>
            <a:off x="3888975" y="3557065"/>
            <a:ext cx="4054399" cy="984210"/>
          </a:xfrm>
          <a:prstGeom prst="rect">
            <a:avLst/>
          </a:prstGeom>
          <a:noFill/>
          <a:ln>
            <a:noFill/>
          </a:ln>
        </p:spPr>
      </p:pic>
      <p:pic>
        <p:nvPicPr>
          <p:cNvPr id="182" name="Google Shape;182;p25"/>
          <p:cNvPicPr preferRelativeResize="0"/>
          <p:nvPr/>
        </p:nvPicPr>
        <p:blipFill>
          <a:blip r:embed="rId7">
            <a:alphaModFix/>
          </a:blip>
          <a:stretch>
            <a:fillRect/>
          </a:stretch>
        </p:blipFill>
        <p:spPr>
          <a:xfrm>
            <a:off x="6012048" y="1854275"/>
            <a:ext cx="2681050" cy="1564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87" name="Shape 187"/>
        <p:cNvGrpSpPr/>
        <p:nvPr/>
      </p:nvGrpSpPr>
      <p:grpSpPr>
        <a:xfrm>
          <a:off x="0" y="0"/>
          <a:ext cx="0" cy="0"/>
          <a:chOff x="0" y="0"/>
          <a:chExt cx="0" cy="0"/>
        </a:xfrm>
      </p:grpSpPr>
      <p:sp>
        <p:nvSpPr>
          <p:cNvPr id="188" name="Google Shape;188;p26"/>
          <p:cNvSpPr txBox="1"/>
          <p:nvPr>
            <p:ph idx="1" type="body"/>
          </p:nvPr>
        </p:nvSpPr>
        <p:spPr>
          <a:xfrm>
            <a:off x="360000" y="1047125"/>
            <a:ext cx="6303300" cy="12420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Clr>
                <a:srgbClr val="000000"/>
              </a:buClr>
              <a:buSzPts val="1800"/>
              <a:buFont typeface="Roboto"/>
              <a:buChar char="•"/>
            </a:pPr>
            <a:r>
              <a:rPr lang="fi-FI">
                <a:solidFill>
                  <a:srgbClr val="000000"/>
                </a:solidFill>
                <a:latin typeface="Roboto"/>
                <a:ea typeface="Roboto"/>
                <a:cs typeface="Roboto"/>
                <a:sym typeface="Roboto"/>
              </a:rPr>
              <a:t>companies interested in selling PV panels </a:t>
            </a:r>
            <a:endParaRPr>
              <a:solidFill>
                <a:srgbClr val="000000"/>
              </a:solidFill>
              <a:latin typeface="Roboto"/>
              <a:ea typeface="Roboto"/>
              <a:cs typeface="Roboto"/>
              <a:sym typeface="Roboto"/>
            </a:endParaRPr>
          </a:p>
          <a:p>
            <a:pPr indent="-342900" lvl="0" marL="457200" rtl="0" algn="l">
              <a:spcBef>
                <a:spcPts val="0"/>
              </a:spcBef>
              <a:spcAft>
                <a:spcPts val="0"/>
              </a:spcAft>
              <a:buClr>
                <a:srgbClr val="000000"/>
              </a:buClr>
              <a:buSzPts val="1800"/>
              <a:buFont typeface="Roboto"/>
              <a:buChar char="•"/>
            </a:pPr>
            <a:r>
              <a:rPr lang="fi-FI">
                <a:solidFill>
                  <a:srgbClr val="000000"/>
                </a:solidFill>
                <a:latin typeface="Roboto"/>
                <a:ea typeface="Roboto"/>
                <a:cs typeface="Roboto"/>
                <a:sym typeface="Roboto"/>
              </a:rPr>
              <a:t>individual customers interested in investing in renewable energy sources</a:t>
            </a:r>
            <a:endParaRPr>
              <a:solidFill>
                <a:srgbClr val="000000"/>
              </a:solidFill>
              <a:latin typeface="Roboto"/>
              <a:ea typeface="Roboto"/>
              <a:cs typeface="Roboto"/>
              <a:sym typeface="Roboto"/>
            </a:endParaRPr>
          </a:p>
          <a:p>
            <a:pPr indent="-342900" lvl="0" marL="457200" rtl="0" algn="l">
              <a:spcBef>
                <a:spcPts val="0"/>
              </a:spcBef>
              <a:spcAft>
                <a:spcPts val="0"/>
              </a:spcAft>
              <a:buClr>
                <a:srgbClr val="000000"/>
              </a:buClr>
              <a:buSzPts val="1800"/>
              <a:buFont typeface="Roboto"/>
              <a:buChar char="•"/>
            </a:pPr>
            <a:r>
              <a:rPr lang="fi-FI">
                <a:solidFill>
                  <a:srgbClr val="000000"/>
                </a:solidFill>
                <a:latin typeface="Roboto"/>
                <a:ea typeface="Roboto"/>
                <a:cs typeface="Roboto"/>
                <a:sym typeface="Roboto"/>
              </a:rPr>
              <a:t>people who want to save money on electrical energy </a:t>
            </a:r>
            <a:endParaRPr>
              <a:solidFill>
                <a:srgbClr val="000000"/>
              </a:solidFill>
              <a:latin typeface="Roboto"/>
              <a:ea typeface="Roboto"/>
              <a:cs typeface="Roboto"/>
              <a:sym typeface="Roboto"/>
            </a:endParaRPr>
          </a:p>
          <a:p>
            <a:pPr indent="0" lvl="0" marL="457200" rtl="0" algn="l">
              <a:spcBef>
                <a:spcPts val="360"/>
              </a:spcBef>
              <a:spcAft>
                <a:spcPts val="0"/>
              </a:spcAft>
              <a:buNone/>
            </a:pPr>
            <a:r>
              <a:t/>
            </a:r>
            <a:endParaRPr sz="2400">
              <a:solidFill>
                <a:srgbClr val="FFFFFF"/>
              </a:solidFill>
              <a:latin typeface="Roboto"/>
              <a:ea typeface="Roboto"/>
              <a:cs typeface="Roboto"/>
              <a:sym typeface="Roboto"/>
            </a:endParaRPr>
          </a:p>
        </p:txBody>
      </p:sp>
      <p:sp>
        <p:nvSpPr>
          <p:cNvPr id="189" name="Google Shape;189;p26"/>
          <p:cNvSpPr txBox="1"/>
          <p:nvPr>
            <p:ph type="title"/>
          </p:nvPr>
        </p:nvSpPr>
        <p:spPr>
          <a:xfrm>
            <a:off x="360000" y="450000"/>
            <a:ext cx="7211100" cy="656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i-FI" sz="3600">
                <a:solidFill>
                  <a:srgbClr val="000000"/>
                </a:solidFill>
                <a:latin typeface="Roboto"/>
                <a:ea typeface="Roboto"/>
                <a:cs typeface="Roboto"/>
                <a:sym typeface="Roboto"/>
              </a:rPr>
              <a:t>Target</a:t>
            </a:r>
            <a:endParaRPr sz="3600">
              <a:solidFill>
                <a:srgbClr val="000000"/>
              </a:solidFill>
              <a:latin typeface="Roboto"/>
              <a:ea typeface="Roboto"/>
              <a:cs typeface="Roboto"/>
              <a:sym typeface="Roboto"/>
            </a:endParaRPr>
          </a:p>
        </p:txBody>
      </p:sp>
      <p:pic>
        <p:nvPicPr>
          <p:cNvPr id="190" name="Google Shape;190;p26"/>
          <p:cNvPicPr preferRelativeResize="0"/>
          <p:nvPr/>
        </p:nvPicPr>
        <p:blipFill>
          <a:blip r:embed="rId3">
            <a:alphaModFix/>
          </a:blip>
          <a:stretch>
            <a:fillRect/>
          </a:stretch>
        </p:blipFill>
        <p:spPr>
          <a:xfrm>
            <a:off x="6613077" y="101900"/>
            <a:ext cx="2367973" cy="2086800"/>
          </a:xfrm>
          <a:prstGeom prst="rect">
            <a:avLst/>
          </a:prstGeom>
          <a:noFill/>
          <a:ln>
            <a:noFill/>
          </a:ln>
        </p:spPr>
      </p:pic>
      <p:pic>
        <p:nvPicPr>
          <p:cNvPr id="191" name="Google Shape;191;p26"/>
          <p:cNvPicPr preferRelativeResize="0"/>
          <p:nvPr/>
        </p:nvPicPr>
        <p:blipFill>
          <a:blip r:embed="rId4">
            <a:alphaModFix/>
          </a:blip>
          <a:stretch>
            <a:fillRect/>
          </a:stretch>
        </p:blipFill>
        <p:spPr>
          <a:xfrm>
            <a:off x="280550" y="2454075"/>
            <a:ext cx="3843199" cy="1928025"/>
          </a:xfrm>
          <a:prstGeom prst="rect">
            <a:avLst/>
          </a:prstGeom>
          <a:noFill/>
          <a:ln>
            <a:noFill/>
          </a:ln>
        </p:spPr>
      </p:pic>
      <p:pic>
        <p:nvPicPr>
          <p:cNvPr id="192" name="Google Shape;192;p26"/>
          <p:cNvPicPr preferRelativeResize="0"/>
          <p:nvPr/>
        </p:nvPicPr>
        <p:blipFill>
          <a:blip r:embed="rId5">
            <a:alphaModFix/>
          </a:blip>
          <a:stretch>
            <a:fillRect/>
          </a:stretch>
        </p:blipFill>
        <p:spPr>
          <a:xfrm>
            <a:off x="4810101" y="2493363"/>
            <a:ext cx="3185401" cy="2086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97" name="Shape 197"/>
        <p:cNvGrpSpPr/>
        <p:nvPr/>
      </p:nvGrpSpPr>
      <p:grpSpPr>
        <a:xfrm>
          <a:off x="0" y="0"/>
          <a:ext cx="0" cy="0"/>
          <a:chOff x="0" y="0"/>
          <a:chExt cx="0" cy="0"/>
        </a:xfrm>
      </p:grpSpPr>
      <p:sp>
        <p:nvSpPr>
          <p:cNvPr id="198" name="Google Shape;198;p27"/>
          <p:cNvSpPr txBox="1"/>
          <p:nvPr>
            <p:ph idx="1" type="body"/>
          </p:nvPr>
        </p:nvSpPr>
        <p:spPr>
          <a:xfrm>
            <a:off x="360000" y="1309950"/>
            <a:ext cx="7211100" cy="2523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fi-FI" sz="2400">
                <a:solidFill>
                  <a:srgbClr val="000000"/>
                </a:solidFill>
                <a:latin typeface="Roboto"/>
                <a:ea typeface="Roboto"/>
                <a:cs typeface="Roboto"/>
                <a:sym typeface="Roboto"/>
              </a:rPr>
              <a:t>What we need: 150 000 zł.</a:t>
            </a:r>
            <a:endParaRPr sz="2400">
              <a:solidFill>
                <a:srgbClr val="000000"/>
              </a:solidFill>
              <a:latin typeface="Roboto"/>
              <a:ea typeface="Roboto"/>
              <a:cs typeface="Roboto"/>
              <a:sym typeface="Roboto"/>
            </a:endParaRPr>
          </a:p>
          <a:p>
            <a:pPr indent="0" lvl="0" marL="0" rtl="0" algn="l">
              <a:spcBef>
                <a:spcPts val="360"/>
              </a:spcBef>
              <a:spcAft>
                <a:spcPts val="0"/>
              </a:spcAft>
              <a:buNone/>
            </a:pPr>
            <a:r>
              <a:rPr lang="fi-FI" sz="2400">
                <a:solidFill>
                  <a:srgbClr val="000000"/>
                </a:solidFill>
                <a:latin typeface="Roboto"/>
                <a:ea typeface="Roboto"/>
                <a:cs typeface="Roboto"/>
                <a:sym typeface="Roboto"/>
              </a:rPr>
              <a:t>What we’ll generate: 100 000 zł per year after first 2 years.</a:t>
            </a:r>
            <a:endParaRPr sz="2400">
              <a:solidFill>
                <a:srgbClr val="000000"/>
              </a:solidFill>
              <a:latin typeface="Roboto"/>
              <a:ea typeface="Roboto"/>
              <a:cs typeface="Roboto"/>
              <a:sym typeface="Roboto"/>
            </a:endParaRPr>
          </a:p>
          <a:p>
            <a:pPr indent="0" lvl="0" marL="0" rtl="0" algn="l">
              <a:spcBef>
                <a:spcPts val="360"/>
              </a:spcBef>
              <a:spcAft>
                <a:spcPts val="0"/>
              </a:spcAft>
              <a:buNone/>
            </a:pPr>
            <a:r>
              <a:t/>
            </a:r>
            <a:endParaRPr sz="2400">
              <a:solidFill>
                <a:srgbClr val="000000"/>
              </a:solidFill>
              <a:latin typeface="Roboto"/>
              <a:ea typeface="Roboto"/>
              <a:cs typeface="Roboto"/>
              <a:sym typeface="Roboto"/>
            </a:endParaRPr>
          </a:p>
          <a:p>
            <a:pPr indent="0" lvl="0" marL="0" rtl="0" algn="l">
              <a:spcBef>
                <a:spcPts val="360"/>
              </a:spcBef>
              <a:spcAft>
                <a:spcPts val="0"/>
              </a:spcAft>
              <a:buNone/>
            </a:pPr>
            <a:r>
              <a:rPr lang="fi-FI" sz="2400">
                <a:solidFill>
                  <a:srgbClr val="000000"/>
                </a:solidFill>
                <a:latin typeface="Roboto"/>
                <a:ea typeface="Roboto"/>
                <a:cs typeface="Roboto"/>
                <a:sym typeface="Roboto"/>
              </a:rPr>
              <a:t>Access to the service will be subscription based.</a:t>
            </a:r>
            <a:endParaRPr sz="2400">
              <a:solidFill>
                <a:srgbClr val="000000"/>
              </a:solidFill>
              <a:latin typeface="Roboto"/>
              <a:ea typeface="Roboto"/>
              <a:cs typeface="Roboto"/>
              <a:sym typeface="Roboto"/>
            </a:endParaRPr>
          </a:p>
        </p:txBody>
      </p:sp>
      <p:sp>
        <p:nvSpPr>
          <p:cNvPr id="199" name="Google Shape;199;p27"/>
          <p:cNvSpPr txBox="1"/>
          <p:nvPr>
            <p:ph type="title"/>
          </p:nvPr>
        </p:nvSpPr>
        <p:spPr>
          <a:xfrm>
            <a:off x="360000" y="450000"/>
            <a:ext cx="7211100" cy="656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i-FI" sz="3600">
                <a:solidFill>
                  <a:srgbClr val="000000"/>
                </a:solidFill>
                <a:latin typeface="Roboto"/>
                <a:ea typeface="Roboto"/>
                <a:cs typeface="Roboto"/>
                <a:sym typeface="Roboto"/>
              </a:rPr>
              <a:t>Business Plan</a:t>
            </a:r>
            <a:endParaRPr sz="3600">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ema">
  <a:themeElements>
    <a:clrScheme name="BSA">
      <a:dk1>
        <a:srgbClr val="000000"/>
      </a:dk1>
      <a:lt1>
        <a:srgbClr val="FFFFFF"/>
      </a:lt1>
      <a:dk2>
        <a:srgbClr val="535353"/>
      </a:dk2>
      <a:lt2>
        <a:srgbClr val="D9D9D9"/>
      </a:lt2>
      <a:accent1>
        <a:srgbClr val="EE6907"/>
      </a:accent1>
      <a:accent2>
        <a:srgbClr val="03AB9F"/>
      </a:accent2>
      <a:accent3>
        <a:srgbClr val="D9D9D9"/>
      </a:accent3>
      <a:accent4>
        <a:srgbClr val="535353"/>
      </a:accent4>
      <a:accent5>
        <a:srgbClr val="D3D800"/>
      </a:accent5>
      <a:accent6>
        <a:srgbClr val="03AB9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