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notesViewPr>
    <p:cSldViewPr snapToGrid="0">
      <p:cViewPr varScale="1">
        <p:scale>
          <a:sx n="100" d="100"/>
          <a:sy n="100" d="100"/>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331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3316"/>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5"/>
            <a:ext cx="2918831" cy="49331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Cover page</a:t>
            </a:r>
            <a:endParaRPr/>
          </a:p>
          <a:p>
            <a:pPr marL="0" marR="0" lvl="0" indent="0" algn="l" rtl="0">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r>
              <a:rPr lang="fi-FI">
                <a:latin typeface="Arial"/>
                <a:ea typeface="Arial"/>
                <a:cs typeface="Arial"/>
                <a:sym typeface="Arial"/>
              </a:rPr>
              <a:t>First move the gradient mask by activating it (clicking it) and moving it from right to left (from the middle handle point on the right) This way it is easy to put the gradient back by dragging the same handle to right. </a:t>
            </a:r>
            <a:br>
              <a:rPr lang="fi-FI">
                <a:latin typeface="Arial"/>
                <a:ea typeface="Arial"/>
                <a:cs typeface="Arial"/>
                <a:sym typeface="Arial"/>
              </a:rPr>
            </a:br>
            <a:endParaRPr/>
          </a:p>
        </p:txBody>
      </p:sp>
      <p:sp>
        <p:nvSpPr>
          <p:cNvPr id="126" name="Google Shape;126;p1: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br>
              <a:rPr lang="fi-FI"/>
            </a:br>
            <a:r>
              <a:rPr lang="fi-FI"/>
              <a:t>New dia -&gt; Text + graphics 2 columns</a:t>
            </a:r>
            <a:endParaRPr/>
          </a:p>
          <a:p>
            <a:pPr marL="0" lvl="0" indent="0" algn="l" rtl="0">
              <a:spcBef>
                <a:spcPts val="0"/>
              </a:spcBef>
              <a:spcAft>
                <a:spcPts val="0"/>
              </a:spcAft>
              <a:buNone/>
            </a:pPr>
            <a:endParaRPr/>
          </a:p>
        </p:txBody>
      </p:sp>
      <p:sp>
        <p:nvSpPr>
          <p:cNvPr id="228" name="Google Shape;228;p11: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Space for additional information, for example contact information.</a:t>
            </a:r>
            <a:br>
              <a:rPr lang="fi-FI"/>
            </a:br>
            <a:endParaRPr/>
          </a:p>
          <a:p>
            <a:pPr marL="0" marR="0" lvl="0" indent="0" algn="l" rtl="0">
              <a:lnSpc>
                <a:spcPct val="100000"/>
              </a:lnSpc>
              <a:spcBef>
                <a:spcPts val="0"/>
              </a:spcBef>
              <a:spcAft>
                <a:spcPts val="0"/>
              </a:spcAft>
              <a:buClr>
                <a:schemeClr val="dk1"/>
              </a:buClr>
              <a:buSzPts val="1200"/>
              <a:buFont typeface="Calibri"/>
              <a:buNone/>
            </a:pPr>
            <a:r>
              <a:rPr lang="fi-FI"/>
              <a:t>The circle illustrates the various application areas of Copernicus data.</a:t>
            </a:r>
            <a:endParaRPr/>
          </a:p>
          <a:p>
            <a:pPr marL="0" marR="0" lvl="0" indent="0" algn="l" rtl="0">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237" name="Google Shape;237;p15: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2: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Cover page</a:t>
            </a:r>
            <a:endParaRPr/>
          </a:p>
          <a:p>
            <a:pPr marL="0" marR="0" lvl="0" indent="0" algn="l" rtl="0">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37" name="Google Shape;137;p2: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Cover page</a:t>
            </a:r>
            <a:endParaRPr/>
          </a:p>
          <a:p>
            <a:pPr marL="0" marR="0" lvl="0" indent="0" algn="l" rtl="0">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49" name="Google Shape;149;p3: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endParaRPr>
              <a:latin typeface="Arial"/>
              <a:ea typeface="Arial"/>
              <a:cs typeface="Arial"/>
              <a:sym typeface="Arial"/>
            </a:endParaRPr>
          </a:p>
        </p:txBody>
      </p:sp>
      <p:sp>
        <p:nvSpPr>
          <p:cNvPr id="161" name="Google Shape;161;p6: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4: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a:t>Example how to emphasize some facts.</a:t>
            </a:r>
            <a:endParaRPr/>
          </a:p>
        </p:txBody>
      </p:sp>
      <p:sp>
        <p:nvSpPr>
          <p:cNvPr id="174" name="Google Shape;174;p14: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6bd2ab40b_1_5:notes"/>
          <p:cNvSpPr>
            <a:spLocks noGrp="1" noRot="1" noChangeAspect="1"/>
          </p:cNvSpPr>
          <p:nvPr>
            <p:ph type="sldImg" idx="2"/>
          </p:nvPr>
        </p:nvSpPr>
        <p:spPr>
          <a:xfrm>
            <a:off x="79375" y="739775"/>
            <a:ext cx="6576900" cy="370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56bd2ab40b_1_5:notes"/>
          <p:cNvSpPr txBox="1">
            <a:spLocks noGrp="1"/>
          </p:cNvSpPr>
          <p:nvPr>
            <p:ph type="body" idx="1"/>
          </p:nvPr>
        </p:nvSpPr>
        <p:spPr>
          <a:xfrm>
            <a:off x="673577" y="4686499"/>
            <a:ext cx="5388600" cy="443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186" name="Google Shape;186;g56bd2ab40b_1_5:notes"/>
          <p:cNvSpPr txBox="1">
            <a:spLocks noGrp="1"/>
          </p:cNvSpPr>
          <p:nvPr>
            <p:ph type="sldNum" idx="12"/>
          </p:nvPr>
        </p:nvSpPr>
        <p:spPr>
          <a:xfrm>
            <a:off x="3815373" y="9371285"/>
            <a:ext cx="2918700" cy="493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br>
              <a:rPr lang="fi-FI">
                <a:latin typeface="Arial"/>
                <a:ea typeface="Arial"/>
                <a:cs typeface="Arial"/>
                <a:sym typeface="Arial"/>
              </a:rPr>
            </a:br>
            <a:endParaRPr>
              <a:latin typeface="Arial"/>
              <a:ea typeface="Arial"/>
              <a:cs typeface="Arial"/>
              <a:sym typeface="Arial"/>
            </a:endParaRPr>
          </a:p>
        </p:txBody>
      </p:sp>
      <p:sp>
        <p:nvSpPr>
          <p:cNvPr id="194" name="Google Shape;194;p7: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a:t>Text slide</a:t>
            </a:r>
            <a:endParaRPr/>
          </a:p>
        </p:txBody>
      </p:sp>
      <p:sp>
        <p:nvSpPr>
          <p:cNvPr id="207" name="Google Shape;207;p5: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219" name="Google Shape;219;p8: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5.jpg" /><Relationship Id="rId1" Type="http://schemas.openxmlformats.org/officeDocument/2006/relationships/slideMaster" Target="../slideMasters/slideMaster1.xml" /><Relationship Id="rId4" Type="http://schemas.openxmlformats.org/officeDocument/2006/relationships/image" Target="../media/image4.png"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p:cSld name="cover pag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3636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title"/>
          </p:nvPr>
        </p:nvSpPr>
        <p:spPr>
          <a:xfrm>
            <a:off x="292529" y="1707654"/>
            <a:ext cx="4063447" cy="1368152"/>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3600"/>
              <a:buFont typeface="Calibri"/>
              <a:buNone/>
              <a:defRPr sz="3600" b="1"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292529" y="3147814"/>
            <a:ext cx="4063447" cy="115212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b="0">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0" name="Google Shape;20;p2"/>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page">
  <p:cSld name="Thank you page">
    <p:bg>
      <p:bgPr>
        <a:solidFill>
          <a:schemeClr val="accent2"/>
        </a:soli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title"/>
          </p:nvPr>
        </p:nvSpPr>
        <p:spPr>
          <a:xfrm>
            <a:off x="616959" y="1728862"/>
            <a:ext cx="6305901" cy="116480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4800"/>
              <a:buFont typeface="Calibri"/>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611560" y="3075358"/>
            <a:ext cx="6317160" cy="108056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b="1">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7" name="Google Shape;77;p11"/>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8" name="Google Shape;78;p11"/>
          <p:cNvPicPr preferRelativeResize="0"/>
          <p:nvPr/>
        </p:nvPicPr>
        <p:blipFill rotWithShape="1">
          <a:blip r:embed="rId2">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lour background 2">
  <p:cSld name="Colour background 2">
    <p:bg>
      <p:bgPr>
        <a:solidFill>
          <a:schemeClr val="accent5"/>
        </a:solidFill>
        <a:effectLst/>
      </p:bgPr>
    </p:bg>
    <p:spTree>
      <p:nvGrpSpPr>
        <p:cNvPr id="1" name="Shape 79"/>
        <p:cNvGrpSpPr/>
        <p:nvPr/>
      </p:nvGrpSpPr>
      <p:grpSpPr>
        <a:xfrm>
          <a:off x="0" y="0"/>
          <a:ext cx="0" cy="0"/>
          <a:chOff x="0" y="0"/>
          <a:chExt cx="0" cy="0"/>
        </a:xfrm>
      </p:grpSpPr>
      <p:sp>
        <p:nvSpPr>
          <p:cNvPr id="80" name="Google Shape;80;p12"/>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2" name="Google Shape;82;p12"/>
          <p:cNvPicPr preferRelativeResize="0"/>
          <p:nvPr/>
        </p:nvPicPr>
        <p:blipFill rotWithShape="1">
          <a:blip r:embed="rId2">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s + 2 titles">
  <p:cSld name="2 columns + 2 titles">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457200" y="411510"/>
            <a:ext cx="3610744" cy="996975"/>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solidFill>
                  <a:schemeClr val="accent4"/>
                </a:solidFill>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5" name="Google Shape;85;p13"/>
          <p:cNvSpPr txBox="1">
            <a:spLocks noGrp="1"/>
          </p:cNvSpPr>
          <p:nvPr>
            <p:ph type="body" idx="2"/>
          </p:nvPr>
        </p:nvSpPr>
        <p:spPr>
          <a:xfrm>
            <a:off x="457200" y="1408484"/>
            <a:ext cx="3610744" cy="2963466"/>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30200" algn="l">
              <a:spcBef>
                <a:spcPts val="320"/>
              </a:spcBef>
              <a:spcAft>
                <a:spcPts val="0"/>
              </a:spcAft>
              <a:buSzPts val="1600"/>
              <a:buChar char="•"/>
              <a:defRPr sz="16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6" name="Google Shape;86;p13"/>
          <p:cNvSpPr txBox="1">
            <a:spLocks noGrp="1"/>
          </p:cNvSpPr>
          <p:nvPr>
            <p:ph type="body" idx="3"/>
          </p:nvPr>
        </p:nvSpPr>
        <p:spPr>
          <a:xfrm>
            <a:off x="4211960" y="411510"/>
            <a:ext cx="3528392" cy="996975"/>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solidFill>
                  <a:schemeClr val="accent4"/>
                </a:solidFill>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13"/>
          <p:cNvSpPr txBox="1">
            <a:spLocks noGrp="1"/>
          </p:cNvSpPr>
          <p:nvPr>
            <p:ph type="body" idx="4"/>
          </p:nvPr>
        </p:nvSpPr>
        <p:spPr>
          <a:xfrm>
            <a:off x="4211960" y="1408484"/>
            <a:ext cx="3528392" cy="2963466"/>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30200" algn="l">
              <a:spcBef>
                <a:spcPts val="320"/>
              </a:spcBef>
              <a:spcAft>
                <a:spcPts val="0"/>
              </a:spcAft>
              <a:buSzPts val="1600"/>
              <a:buChar char="•"/>
              <a:defRPr sz="16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 name="Google Shape;88;p13"/>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0" name="Google Shape;90;p13"/>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right">
  <p:cSld name="Text right">
    <p:bg>
      <p:bgPr>
        <a:solidFill>
          <a:schemeClr val="lt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title"/>
          </p:nvPr>
        </p:nvSpPr>
        <p:spPr>
          <a:xfrm>
            <a:off x="4510792" y="195486"/>
            <a:ext cx="3277232" cy="1145282"/>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4"/>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4499992" y="1417828"/>
            <a:ext cx="3277232" cy="33141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30200" algn="l">
              <a:spcBef>
                <a:spcPts val="320"/>
              </a:spcBef>
              <a:spcAft>
                <a:spcPts val="0"/>
              </a:spcAft>
              <a:buSzPts val="16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6" name="Google Shape;96;p14"/>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y background text page">
  <p:cSld name="grey background text page">
    <p:bg>
      <p:bgPr>
        <a:solidFill>
          <a:schemeClr val="accent4"/>
        </a:solidFill>
        <a:effectLst/>
      </p:bgPr>
    </p:bg>
    <p:spTree>
      <p:nvGrpSpPr>
        <p:cNvPr id="1" name="Shape 97"/>
        <p:cNvGrpSpPr/>
        <p:nvPr/>
      </p:nvGrpSpPr>
      <p:grpSpPr>
        <a:xfrm>
          <a:off x="0" y="0"/>
          <a:ext cx="0" cy="0"/>
          <a:chOff x="0" y="0"/>
          <a:chExt cx="0" cy="0"/>
        </a:xfrm>
      </p:grpSpPr>
      <p:sp>
        <p:nvSpPr>
          <p:cNvPr id="98" name="Google Shape;98;p15"/>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468001" y="1851670"/>
            <a:ext cx="7128336" cy="2489442"/>
          </a:xfrm>
          <a:prstGeom prst="rect">
            <a:avLst/>
          </a:prstGeom>
          <a:noFill/>
          <a:ln>
            <a:noFill/>
          </a:ln>
        </p:spPr>
        <p:txBody>
          <a:bodyPr spcFirstLastPara="1" wrap="square" lIns="91425" tIns="45700" rIns="91425" bIns="45700" anchor="t" anchorCtr="0"/>
          <a:lstStyle>
            <a:lvl1pPr marL="457200" lvl="0" indent="-330200" algn="l">
              <a:lnSpc>
                <a:spcPct val="110000"/>
              </a:lnSpc>
              <a:spcBef>
                <a:spcPts val="320"/>
              </a:spcBef>
              <a:spcAft>
                <a:spcPts val="0"/>
              </a:spcAft>
              <a:buSzPts val="1600"/>
              <a:buFont typeface="Arial"/>
              <a:buChar char="•"/>
              <a:defRPr sz="1600" b="0">
                <a:solidFill>
                  <a:schemeClr val="accent3"/>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1" name="Google Shape;101;p15"/>
          <p:cNvSpPr txBox="1">
            <a:spLocks noGrp="1"/>
          </p:cNvSpPr>
          <p:nvPr>
            <p:ph type="title"/>
          </p:nvPr>
        </p:nvSpPr>
        <p:spPr>
          <a:xfrm>
            <a:off x="468000" y="555526"/>
            <a:ext cx="7128337" cy="93610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3" name="Google Shape;103;p15"/>
          <p:cNvPicPr preferRelativeResize="0"/>
          <p:nvPr/>
        </p:nvPicPr>
        <p:blipFill rotWithShape="1">
          <a:blip r:embed="rId2">
            <a:alphaModFix/>
          </a:blip>
          <a:srcRect/>
          <a:stretch/>
        </p:blipFill>
        <p:spPr>
          <a:xfrm>
            <a:off x="395536" y="4490519"/>
            <a:ext cx="2347759" cy="637464"/>
          </a:xfrm>
          <a:prstGeom prst="rect">
            <a:avLst/>
          </a:prstGeom>
          <a:noFill/>
          <a:ln>
            <a:noFill/>
          </a:ln>
        </p:spPr>
      </p:pic>
      <p:pic>
        <p:nvPicPr>
          <p:cNvPr id="104" name="Google Shape;104;p15"/>
          <p:cNvPicPr preferRelativeResize="0"/>
          <p:nvPr/>
        </p:nvPicPr>
        <p:blipFill rotWithShape="1">
          <a:blip r:embed="rId3">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mpty page">
  <p:cSld name="Empty page">
    <p:spTree>
      <p:nvGrpSpPr>
        <p:cNvPr id="1" name="Shape 105"/>
        <p:cNvGrpSpPr/>
        <p:nvPr/>
      </p:nvGrpSpPr>
      <p:grpSpPr>
        <a:xfrm>
          <a:off x="0" y="0"/>
          <a:ext cx="0" cy="0"/>
          <a:chOff x="0" y="0"/>
          <a:chExt cx="0" cy="0"/>
        </a:xfrm>
      </p:grpSpPr>
      <p:sp>
        <p:nvSpPr>
          <p:cNvPr id="106" name="Google Shape;106;p16"/>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8" name="Google Shape;108;p16"/>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s" type="objTx">
  <p:cSld name="OBJECT_WITH_CAPTION_TEXT">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4"/>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3575050" y="204789"/>
            <a:ext cx="4093294" cy="4311178"/>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2" name="Google Shape;112;p17"/>
          <p:cNvSpPr txBox="1">
            <a:spLocks noGrp="1"/>
          </p:cNvSpPr>
          <p:nvPr>
            <p:ph type="body" idx="2"/>
          </p:nvPr>
        </p:nvSpPr>
        <p:spPr>
          <a:xfrm>
            <a:off x="457201" y="1076327"/>
            <a:ext cx="3008313" cy="345525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3" name="Google Shape;113;p17"/>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5" name="Google Shape;115;p17"/>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and title" type="picTx">
  <p:cSld name="PICTURE_WITH_CAPTION_TEX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4"/>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6"/>
              </a:buClr>
              <a:buSzPts val="3200"/>
              <a:buFont typeface="Arial"/>
              <a:buNone/>
              <a:defRPr sz="3200" b="0" i="0" u="none" strike="noStrike" cap="none">
                <a:solidFill>
                  <a:srgbClr val="363636"/>
                </a:solidFill>
                <a:latin typeface="Calibri"/>
                <a:ea typeface="Calibri"/>
                <a:cs typeface="Calibri"/>
                <a:sym typeface="Calibri"/>
              </a:defRPr>
            </a:lvl1pPr>
            <a:lvl2pPr marR="0" lvl="1" algn="l" rtl="0">
              <a:spcBef>
                <a:spcPts val="560"/>
              </a:spcBef>
              <a:spcAft>
                <a:spcPts val="0"/>
              </a:spcAft>
              <a:buClr>
                <a:schemeClr val="accent6"/>
              </a:buClr>
              <a:buSzPts val="2800"/>
              <a:buFont typeface="Arial"/>
              <a:buNone/>
              <a:defRPr sz="2800" b="0" i="0" u="none" strike="noStrike" cap="none">
                <a:solidFill>
                  <a:srgbClr val="363636"/>
                </a:solidFill>
                <a:latin typeface="Calibri"/>
                <a:ea typeface="Calibri"/>
                <a:cs typeface="Calibri"/>
                <a:sym typeface="Calibri"/>
              </a:defRPr>
            </a:lvl2pPr>
            <a:lvl3pPr marR="0" lvl="2" algn="l" rtl="0">
              <a:spcBef>
                <a:spcPts val="480"/>
              </a:spcBef>
              <a:spcAft>
                <a:spcPts val="0"/>
              </a:spcAft>
              <a:buClr>
                <a:schemeClr val="accent6"/>
              </a:buClr>
              <a:buSzPts val="2400"/>
              <a:buFont typeface="Arial"/>
              <a:buNone/>
              <a:defRPr sz="2400" b="0" i="0" u="none" strike="noStrike" cap="none">
                <a:solidFill>
                  <a:srgbClr val="363636"/>
                </a:solidFill>
                <a:latin typeface="Calibri"/>
                <a:ea typeface="Calibri"/>
                <a:cs typeface="Calibri"/>
                <a:sym typeface="Calibri"/>
              </a:defRPr>
            </a:lvl3pPr>
            <a:lvl4pPr marR="0" lvl="3" algn="l" rtl="0">
              <a:spcBef>
                <a:spcPts val="400"/>
              </a:spcBef>
              <a:spcAft>
                <a:spcPts val="0"/>
              </a:spcAft>
              <a:buClr>
                <a:schemeClr val="accent6"/>
              </a:buClr>
              <a:buSzPts val="2000"/>
              <a:buFont typeface="Arial"/>
              <a:buNone/>
              <a:defRPr sz="2000" b="0" i="0" u="none" strike="noStrike" cap="none">
                <a:solidFill>
                  <a:srgbClr val="363636"/>
                </a:solidFill>
                <a:latin typeface="Calibri"/>
                <a:ea typeface="Calibri"/>
                <a:cs typeface="Calibri"/>
                <a:sym typeface="Calibri"/>
              </a:defRPr>
            </a:lvl4pPr>
            <a:lvl5pPr marR="0" lvl="4" algn="l" rtl="0">
              <a:spcBef>
                <a:spcPts val="400"/>
              </a:spcBef>
              <a:spcAft>
                <a:spcPts val="0"/>
              </a:spcAft>
              <a:buClr>
                <a:schemeClr val="accent6"/>
              </a:buClr>
              <a:buSzPts val="2000"/>
              <a:buFont typeface="Arial"/>
              <a:buNone/>
              <a:defRPr sz="2000" b="0" i="0" u="none" strike="noStrike" cap="none">
                <a:solidFill>
                  <a:srgbClr val="363636"/>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0" name="Google Shape;120;p18"/>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22" name="Google Shape;122;p18"/>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age">
  <p:cSld name="Text page">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68000" y="331200"/>
            <a:ext cx="7211144" cy="656374"/>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059582"/>
            <a:ext cx="7211144" cy="339447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6" name="Google Shape;26;p3"/>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Middle title page">
  <p:cSld name="Middle title page">
    <p:bg>
      <p:bgPr>
        <a:solidFill>
          <a:schemeClr val="accent1"/>
        </a:solidFill>
        <a:effectLst/>
      </p:bgPr>
    </p:bg>
    <p:spTree>
      <p:nvGrpSpPr>
        <p:cNvPr id="1" name="Shape 27"/>
        <p:cNvGrpSpPr/>
        <p:nvPr/>
      </p:nvGrpSpPr>
      <p:grpSpPr>
        <a:xfrm>
          <a:off x="0" y="0"/>
          <a:ext cx="0" cy="0"/>
          <a:chOff x="0" y="0"/>
          <a:chExt cx="0" cy="0"/>
        </a:xfrm>
      </p:grpSpPr>
      <p:sp>
        <p:nvSpPr>
          <p:cNvPr id="28" name="Google Shape;28;p4"/>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4"/>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title"/>
          </p:nvPr>
        </p:nvSpPr>
        <p:spPr>
          <a:xfrm>
            <a:off x="616960" y="771550"/>
            <a:ext cx="7116088" cy="1237457"/>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2000"/>
              <a:buFont typeface="Calibri"/>
              <a:buNone/>
              <a:defRPr sz="2000" b="1"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611559" y="2643310"/>
            <a:ext cx="7128793" cy="1080568"/>
          </a:xfrm>
          <a:prstGeom prst="rect">
            <a:avLst/>
          </a:prstGeom>
          <a:noFill/>
          <a:ln>
            <a:noFill/>
          </a:ln>
        </p:spPr>
        <p:txBody>
          <a:bodyPr spcFirstLastPara="1" wrap="square" lIns="91425" tIns="45700" rIns="91425" bIns="45700" anchor="t" anchorCtr="0"/>
          <a:lstStyle>
            <a:lvl1pPr marL="457200" lvl="0" indent="-228600" algn="l">
              <a:lnSpc>
                <a:spcPct val="110000"/>
              </a:lnSpc>
              <a:spcBef>
                <a:spcPts val="320"/>
              </a:spcBef>
              <a:spcAft>
                <a:spcPts val="0"/>
              </a:spcAft>
              <a:buSzPts val="1600"/>
              <a:buNone/>
              <a:defRPr sz="1600" b="0">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cxnSp>
        <p:nvCxnSpPr>
          <p:cNvPr id="32" name="Google Shape;32;p4"/>
          <p:cNvCxnSpPr/>
          <p:nvPr/>
        </p:nvCxnSpPr>
        <p:spPr>
          <a:xfrm>
            <a:off x="683568" y="2355726"/>
            <a:ext cx="7344816" cy="0"/>
          </a:xfrm>
          <a:prstGeom prst="straightConnector1">
            <a:avLst/>
          </a:prstGeom>
          <a:noFill/>
          <a:ln w="19050" cap="flat" cmpd="sng">
            <a:solidFill>
              <a:schemeClr val="lt1"/>
            </a:solidFill>
            <a:prstDash val="solid"/>
            <a:round/>
            <a:headEnd type="none" w="sm" len="sm"/>
            <a:tailEnd type="none" w="sm" len="sm"/>
          </a:ln>
        </p:spPr>
      </p:cxnSp>
      <p:sp>
        <p:nvSpPr>
          <p:cNvPr id="33" name="Google Shape;33;p4"/>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4" name="Google Shape;34;p4"/>
          <p:cNvPicPr preferRelativeResize="0"/>
          <p:nvPr/>
        </p:nvPicPr>
        <p:blipFill rotWithShape="1">
          <a:blip r:embed="rId2">
            <a:alphaModFix/>
          </a:blip>
          <a:srcRect/>
          <a:stretch/>
        </p:blipFill>
        <p:spPr>
          <a:xfrm>
            <a:off x="395536" y="4490519"/>
            <a:ext cx="2347759" cy="637464"/>
          </a:xfrm>
          <a:prstGeom prst="rect">
            <a:avLst/>
          </a:prstGeom>
          <a:noFill/>
          <a:ln>
            <a:noFill/>
          </a:ln>
        </p:spPr>
      </p:pic>
      <p:pic>
        <p:nvPicPr>
          <p:cNvPr id="35" name="Google Shape;35;p4"/>
          <p:cNvPicPr preferRelativeResize="0"/>
          <p:nvPr/>
        </p:nvPicPr>
        <p:blipFill rotWithShape="1">
          <a:blip r:embed="rId3">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page">
  <p:cSld name="Picture pag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5"/>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5"/>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1136053" y="2643758"/>
            <a:ext cx="6920126" cy="1008112"/>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600"/>
              <a:buNone/>
              <a:defRPr sz="1600" b="1">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0" name="Google Shape;40;p5"/>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1" name="Google Shape;41;p5"/>
          <p:cNvPicPr preferRelativeResize="0"/>
          <p:nvPr/>
        </p:nvPicPr>
        <p:blipFill rotWithShape="1">
          <a:blip r:embed="rId3">
            <a:alphaModFix/>
          </a:blip>
          <a:srcRect/>
          <a:stretch/>
        </p:blipFill>
        <p:spPr>
          <a:xfrm>
            <a:off x="395536" y="4490519"/>
            <a:ext cx="2347759" cy="637464"/>
          </a:xfrm>
          <a:prstGeom prst="rect">
            <a:avLst/>
          </a:prstGeom>
          <a:noFill/>
          <a:ln>
            <a:noFill/>
          </a:ln>
        </p:spPr>
      </p:pic>
      <p:pic>
        <p:nvPicPr>
          <p:cNvPr id="42" name="Google Shape;42;p5"/>
          <p:cNvPicPr preferRelativeResize="0"/>
          <p:nvPr/>
        </p:nvPicPr>
        <p:blipFill rotWithShape="1">
          <a:blip r:embed="rId4">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right">
  <p:cSld name="Text -right">
    <p:bg>
      <p:bgPr>
        <a:solidFill>
          <a:schemeClr val="accent4"/>
        </a:solidFill>
        <a:effectLst/>
      </p:bgPr>
    </p:bg>
    <p:spTree>
      <p:nvGrpSpPr>
        <p:cNvPr id="1" name="Shape 43"/>
        <p:cNvGrpSpPr/>
        <p:nvPr/>
      </p:nvGrpSpPr>
      <p:grpSpPr>
        <a:xfrm>
          <a:off x="0" y="0"/>
          <a:ext cx="0" cy="0"/>
          <a:chOff x="0" y="0"/>
          <a:chExt cx="0" cy="0"/>
        </a:xfrm>
      </p:grpSpPr>
      <p:sp>
        <p:nvSpPr>
          <p:cNvPr id="44" name="Google Shape;44;p6"/>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4645026" y="1417828"/>
            <a:ext cx="3311350" cy="3282414"/>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30200" algn="l">
              <a:spcBef>
                <a:spcPts val="320"/>
              </a:spcBef>
              <a:spcAft>
                <a:spcPts val="0"/>
              </a:spcAft>
              <a:buSzPts val="16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4645027" y="411510"/>
            <a:ext cx="3311350" cy="996975"/>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solidFill>
                  <a:schemeClr val="accent3"/>
                </a:solidFill>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8" name="Google Shape;48;p6"/>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lour background1">
  <p:cSld name="colour background1">
    <p:bg>
      <p:bgPr>
        <a:solidFill>
          <a:schemeClr val="accent6"/>
        </a:solidFill>
        <a:effectLst/>
      </p:bgPr>
    </p:bg>
    <p:spTree>
      <p:nvGrpSpPr>
        <p:cNvPr id="1" name="Shape 49"/>
        <p:cNvGrpSpPr/>
        <p:nvPr/>
      </p:nvGrpSpPr>
      <p:grpSpPr>
        <a:xfrm>
          <a:off x="0" y="0"/>
          <a:ext cx="0" cy="0"/>
          <a:chOff x="0" y="0"/>
          <a:chExt cx="0" cy="0"/>
        </a:xfrm>
      </p:grpSpPr>
      <p:sp>
        <p:nvSpPr>
          <p:cNvPr id="50" name="Google Shape;50;p7"/>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2" name="Google Shape;52;p7"/>
          <p:cNvPicPr preferRelativeResize="0"/>
          <p:nvPr/>
        </p:nvPicPr>
        <p:blipFill rotWithShape="1">
          <a:blip r:embed="rId2">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68000" y="331200"/>
            <a:ext cx="7139136" cy="656374"/>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4"/>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7" name="Google Shape;57;p8"/>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graphics 2 columns">
  <p:cSld name="Text + graphics 2 columns">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68000" y="331200"/>
            <a:ext cx="7139136" cy="656374"/>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57200" y="1059582"/>
            <a:ext cx="3466728" cy="3265636"/>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30200" algn="l">
              <a:spcBef>
                <a:spcPts val="320"/>
              </a:spcBef>
              <a:spcAft>
                <a:spcPts val="0"/>
              </a:spcAft>
              <a:buSzPts val="1600"/>
              <a:buChar char="•"/>
              <a:defRPr sz="16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body" idx="2"/>
          </p:nvPr>
        </p:nvSpPr>
        <p:spPr>
          <a:xfrm>
            <a:off x="4067944" y="1059582"/>
            <a:ext cx="3528392" cy="3265636"/>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30200" algn="l">
              <a:spcBef>
                <a:spcPts val="320"/>
              </a:spcBef>
              <a:spcAft>
                <a:spcPts val="0"/>
              </a:spcAft>
              <a:buSzPts val="1600"/>
              <a:buChar char="•"/>
              <a:defRPr sz="16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9"/>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4" name="Google Shape;64;p9"/>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our background">
  <p:cSld name="Colour background">
    <p:bg>
      <p:bgPr>
        <a:solidFill>
          <a:schemeClr val="dk1"/>
        </a:solidFill>
        <a:effectLst/>
      </p:bgPr>
    </p:bg>
    <p:spTree>
      <p:nvGrpSpPr>
        <p:cNvPr id="1" name="Shape 65"/>
        <p:cNvGrpSpPr/>
        <p:nvPr/>
      </p:nvGrpSpPr>
      <p:grpSpPr>
        <a:xfrm>
          <a:off x="0" y="0"/>
          <a:ext cx="0" cy="0"/>
          <a:chOff x="0" y="0"/>
          <a:chExt cx="0" cy="0"/>
        </a:xfrm>
      </p:grpSpPr>
      <p:sp>
        <p:nvSpPr>
          <p:cNvPr id="66" name="Google Shape;66;p10"/>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10"/>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title"/>
          </p:nvPr>
        </p:nvSpPr>
        <p:spPr>
          <a:xfrm>
            <a:off x="1307864" y="1275606"/>
            <a:ext cx="6564783" cy="1368152"/>
          </a:xfrm>
          <a:prstGeom prst="rect">
            <a:avLst/>
          </a:prstGeom>
          <a:noFill/>
          <a:ln>
            <a:noFill/>
          </a:ln>
        </p:spPr>
        <p:txBody>
          <a:bodyPr spcFirstLastPara="1" wrap="square" lIns="91425" tIns="45700" rIns="91425" bIns="45700" anchor="b" anchorCtr="0"/>
          <a:lstStyle>
            <a:lvl1pPr marR="0" lvl="0" algn="ctr">
              <a:lnSpc>
                <a:spcPct val="100000"/>
              </a:lnSpc>
              <a:spcBef>
                <a:spcPts val="0"/>
              </a:spcBef>
              <a:spcAft>
                <a:spcPts val="0"/>
              </a:spcAft>
              <a:buClr>
                <a:schemeClr val="lt1"/>
              </a:buClr>
              <a:buSzPts val="2600"/>
              <a:buFont typeface="Calibri"/>
              <a:buNone/>
              <a:defRPr sz="26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1307864" y="2643758"/>
            <a:ext cx="6576504" cy="648072"/>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600"/>
              <a:buNone/>
              <a:defRPr sz="1600" b="1">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0" name="Google Shape;70;p10"/>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1" name="Google Shape;71;p10"/>
          <p:cNvPicPr preferRelativeResize="0"/>
          <p:nvPr/>
        </p:nvPicPr>
        <p:blipFill rotWithShape="1">
          <a:blip r:embed="rId2">
            <a:alphaModFix/>
          </a:blip>
          <a:srcRect/>
          <a:stretch/>
        </p:blipFill>
        <p:spPr>
          <a:xfrm>
            <a:off x="395536" y="4490519"/>
            <a:ext cx="2347759" cy="637464"/>
          </a:xfrm>
          <a:prstGeom prst="rect">
            <a:avLst/>
          </a:prstGeom>
          <a:noFill/>
          <a:ln>
            <a:noFill/>
          </a:ln>
        </p:spPr>
      </p:pic>
      <p:pic>
        <p:nvPicPr>
          <p:cNvPr id="72" name="Google Shape;72;p10"/>
          <p:cNvPicPr preferRelativeResize="0"/>
          <p:nvPr/>
        </p:nvPicPr>
        <p:blipFill rotWithShape="1">
          <a:blip r:embed="rId3">
            <a:alphaModFix/>
          </a:blip>
          <a:srcRect/>
          <a:stretch/>
        </p:blipFill>
        <p:spPr>
          <a:xfrm>
            <a:off x="7740352" y="195486"/>
            <a:ext cx="1237230" cy="1441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68000" y="331200"/>
            <a:ext cx="7139136" cy="65637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4"/>
              </a:buClr>
              <a:buSzPts val="2600"/>
              <a:buFont typeface="Calibri"/>
              <a:buNone/>
              <a:defRPr sz="2600" b="1"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059582"/>
            <a:ext cx="7139136" cy="3394472"/>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accent6"/>
              </a:buClr>
              <a:buSzPts val="1800"/>
              <a:buFont typeface="Arial"/>
              <a:buChar char="•"/>
              <a:defRPr sz="1800" b="0" i="0" u="none" strike="noStrike" cap="none">
                <a:solidFill>
                  <a:srgbClr val="363636"/>
                </a:solidFill>
                <a:latin typeface="Calibri"/>
                <a:ea typeface="Calibri"/>
                <a:cs typeface="Calibri"/>
                <a:sym typeface="Calibri"/>
              </a:defRPr>
            </a:lvl1pPr>
            <a:lvl2pPr marL="914400" marR="0" lvl="1" indent="-330200" algn="l" rtl="0">
              <a:spcBef>
                <a:spcPts val="320"/>
              </a:spcBef>
              <a:spcAft>
                <a:spcPts val="0"/>
              </a:spcAft>
              <a:buClr>
                <a:schemeClr val="accent6"/>
              </a:buClr>
              <a:buSzPts val="1600"/>
              <a:buFont typeface="Arial"/>
              <a:buChar char="•"/>
              <a:defRPr sz="1600" b="0" i="0" u="none" strike="noStrike" cap="none">
                <a:solidFill>
                  <a:srgbClr val="363636"/>
                </a:solidFill>
                <a:latin typeface="Calibri"/>
                <a:ea typeface="Calibri"/>
                <a:cs typeface="Calibri"/>
                <a:sym typeface="Calibri"/>
              </a:defRPr>
            </a:lvl2pPr>
            <a:lvl3pPr marL="1371600" marR="0" lvl="2" indent="-330200" algn="l" rtl="0">
              <a:spcBef>
                <a:spcPts val="320"/>
              </a:spcBef>
              <a:spcAft>
                <a:spcPts val="0"/>
              </a:spcAft>
              <a:buClr>
                <a:schemeClr val="accent6"/>
              </a:buClr>
              <a:buSzPts val="1600"/>
              <a:buFont typeface="Arial"/>
              <a:buChar char="•"/>
              <a:defRPr sz="1600" b="0" i="0" u="none" strike="noStrike" cap="none">
                <a:solidFill>
                  <a:srgbClr val="363636"/>
                </a:solidFill>
                <a:latin typeface="Calibri"/>
                <a:ea typeface="Calibri"/>
                <a:cs typeface="Calibri"/>
                <a:sym typeface="Calibri"/>
              </a:defRPr>
            </a:lvl3pPr>
            <a:lvl4pPr marL="1828800" marR="0" lvl="3" indent="-330200" algn="l" rtl="0">
              <a:spcBef>
                <a:spcPts val="320"/>
              </a:spcBef>
              <a:spcAft>
                <a:spcPts val="0"/>
              </a:spcAft>
              <a:buClr>
                <a:schemeClr val="accent6"/>
              </a:buClr>
              <a:buSzPts val="1600"/>
              <a:buFont typeface="Arial"/>
              <a:buChar char="•"/>
              <a:defRPr sz="1600" b="0" i="0" u="none" strike="noStrike" cap="none">
                <a:solidFill>
                  <a:srgbClr val="363636"/>
                </a:solidFill>
                <a:latin typeface="Calibri"/>
                <a:ea typeface="Calibri"/>
                <a:cs typeface="Calibri"/>
                <a:sym typeface="Calibri"/>
              </a:defRPr>
            </a:lvl4pPr>
            <a:lvl5pPr marL="2286000" marR="0" lvl="4" indent="-330200" algn="l" rtl="0">
              <a:spcBef>
                <a:spcPts val="320"/>
              </a:spcBef>
              <a:spcAft>
                <a:spcPts val="0"/>
              </a:spcAft>
              <a:buClr>
                <a:schemeClr val="accent6"/>
              </a:buClr>
              <a:buSzPts val="1600"/>
              <a:buFont typeface="Arial"/>
              <a:buChar char="•"/>
              <a:defRPr sz="1600" b="0" i="0" u="none" strike="noStrike" cap="none">
                <a:solidFill>
                  <a:srgbClr val="36363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36363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36363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9">
            <a:alphaModFix/>
          </a:blip>
          <a:srcRect/>
          <a:stretch/>
        </p:blipFill>
        <p:spPr>
          <a:xfrm>
            <a:off x="395536" y="4490519"/>
            <a:ext cx="2347759" cy="6374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6.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1.xml" /><Relationship Id="rId1" Type="http://schemas.openxmlformats.org/officeDocument/2006/relationships/slideLayout" Target="../slideLayouts/slideLayout10.xml" /></Relationships>
</file>

<file path=ppt/slides/_rels/slide2.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2.xml" /><Relationship Id="rId1" Type="http://schemas.openxmlformats.org/officeDocument/2006/relationships/slideLayout" Target="../slideLayouts/slideLayout1.xml" /><Relationship Id="rId5" Type="http://schemas.openxmlformats.org/officeDocument/2006/relationships/image" Target="../media/image8.jpg" /><Relationship Id="rId4" Type="http://schemas.openxmlformats.org/officeDocument/2006/relationships/image" Target="../media/image4.png" /></Relationships>
</file>

<file path=ppt/slides/_rels/slide3.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3.xml" /><Relationship Id="rId1" Type="http://schemas.openxmlformats.org/officeDocument/2006/relationships/slideLayout" Target="../slideLayouts/slideLayout1.xml" /><Relationship Id="rId5" Type="http://schemas.openxmlformats.org/officeDocument/2006/relationships/image" Target="../media/image9.png" /><Relationship Id="rId4" Type="http://schemas.openxmlformats.org/officeDocument/2006/relationships/image" Target="../media/image4.png"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4.xml" /><Relationship Id="rId5" Type="http://schemas.openxmlformats.org/officeDocument/2006/relationships/image" Target="../media/image10.png" /><Relationship Id="rId4" Type="http://schemas.openxmlformats.org/officeDocument/2006/relationships/image" Target="../media/image4.png" /></Relationships>
</file>

<file path=ppt/slides/_rels/slide5.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5.xml" /><Relationship Id="rId1" Type="http://schemas.openxmlformats.org/officeDocument/2006/relationships/slideLayout" Target="../slideLayouts/slideLayout4.xml" /><Relationship Id="rId5" Type="http://schemas.openxmlformats.org/officeDocument/2006/relationships/image" Target="../media/image11.jpg"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6.xml"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7.xml" /><Relationship Id="rId1" Type="http://schemas.openxmlformats.org/officeDocument/2006/relationships/slideLayout" Target="../slideLayouts/slideLayout4.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4.png" /></Relationships>
</file>

<file path=ppt/slides/_rels/slide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9.xml"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9"/>
          <p:cNvSpPr/>
          <p:nvPr/>
        </p:nvSpPr>
        <p:spPr>
          <a:xfrm>
            <a:off x="0" y="-1"/>
            <a:ext cx="9144000" cy="4492800"/>
          </a:xfrm>
          <a:prstGeom prst="rect">
            <a:avLst/>
          </a:prstGeom>
          <a:gradFill>
            <a:gsLst>
              <a:gs pos="0">
                <a:srgbClr val="03AB9F">
                  <a:alpha val="80000"/>
                </a:srgbClr>
              </a:gs>
              <a:gs pos="3000">
                <a:srgbClr val="03AB9F">
                  <a:alpha val="80000"/>
                </a:srgbClr>
              </a:gs>
              <a:gs pos="58999">
                <a:srgbClr val="EE6907">
                  <a:alpha val="29803"/>
                </a:srgbClr>
              </a:gs>
              <a:gs pos="100000">
                <a:schemeClr val="accent1"/>
              </a:gs>
            </a:gsLst>
            <a:lin ang="84001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19"/>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Playerunymngraunds</a:t>
            </a:r>
            <a:endParaRPr/>
          </a:p>
        </p:txBody>
      </p:sp>
      <p:sp>
        <p:nvSpPr>
          <p:cNvPr id="130" name="Google Shape;130;p19"/>
          <p:cNvSpPr txBox="1">
            <a:spLocks noGrp="1"/>
          </p:cNvSpPr>
          <p:nvPr>
            <p:ph type="title"/>
          </p:nvPr>
        </p:nvSpPr>
        <p:spPr>
          <a:xfrm>
            <a:off x="292529" y="1707654"/>
            <a:ext cx="4063447" cy="136815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3600"/>
              <a:buFont typeface="Calibri"/>
              <a:buNone/>
            </a:pPr>
            <a:r>
              <a:rPr lang="fi-FI"/>
              <a:t>yourGROUNDS</a:t>
            </a:r>
            <a:endParaRPr/>
          </a:p>
        </p:txBody>
      </p:sp>
      <p:sp>
        <p:nvSpPr>
          <p:cNvPr id="131" name="Google Shape;131;p19"/>
          <p:cNvSpPr txBox="1">
            <a:spLocks noGrp="1"/>
          </p:cNvSpPr>
          <p:nvPr>
            <p:ph type="body" idx="1"/>
          </p:nvPr>
        </p:nvSpPr>
        <p:spPr>
          <a:xfrm>
            <a:off x="292529" y="3147814"/>
            <a:ext cx="4063447" cy="11521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fi-FI"/>
              <a:t>Make grounds better again</a:t>
            </a:r>
            <a:endParaRPr/>
          </a:p>
        </p:txBody>
      </p:sp>
      <p:sp>
        <p:nvSpPr>
          <p:cNvPr id="132" name="Google Shape;132;p19"/>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133" name="Google Shape;133;p19"/>
          <p:cNvPicPr preferRelativeResize="0"/>
          <p:nvPr/>
        </p:nvPicPr>
        <p:blipFill rotWithShape="1">
          <a:blip r:embed="rId4">
            <a:alphaModFix/>
          </a:blip>
          <a:srcRect/>
          <a:stretch/>
        </p:blipFill>
        <p:spPr>
          <a:xfrm>
            <a:off x="5970289" y="461238"/>
            <a:ext cx="2576478" cy="30212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468000" y="331200"/>
            <a:ext cx="7139136" cy="65637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4"/>
              </a:buClr>
              <a:buSzPts val="2600"/>
              <a:buFont typeface="Calibri"/>
              <a:buNone/>
            </a:pPr>
            <a:r>
              <a:rPr lang="fi-FI"/>
              <a:t>CONTACT US!!!</a:t>
            </a:r>
            <a:endParaRPr/>
          </a:p>
        </p:txBody>
      </p:sp>
      <p:sp>
        <p:nvSpPr>
          <p:cNvPr id="231" name="Google Shape;231;p28"/>
          <p:cNvSpPr txBox="1">
            <a:spLocks noGrp="1"/>
          </p:cNvSpPr>
          <p:nvPr>
            <p:ph type="body" idx="1"/>
          </p:nvPr>
        </p:nvSpPr>
        <p:spPr>
          <a:xfrm>
            <a:off x="457200" y="1059582"/>
            <a:ext cx="3466728" cy="3265636"/>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Clr>
                <a:schemeClr val="dk1"/>
              </a:buClr>
              <a:buFont typeface="Arial"/>
              <a:buNone/>
            </a:pPr>
            <a:r>
              <a:rPr lang="fi-FI"/>
              <a:t>Playerunymngraunds </a:t>
            </a:r>
            <a:endParaRPr/>
          </a:p>
          <a:p>
            <a:pPr marL="342900" lvl="0" indent="-228600" algn="l" rtl="0">
              <a:spcBef>
                <a:spcPts val="0"/>
              </a:spcBef>
              <a:spcAft>
                <a:spcPts val="0"/>
              </a:spcAft>
              <a:buSzPts val="1800"/>
              <a:buNone/>
            </a:pPr>
            <a:endParaRPr/>
          </a:p>
          <a:p>
            <a:pPr marL="342900" lvl="0" indent="-228600" algn="l" rtl="0">
              <a:spcBef>
                <a:spcPts val="0"/>
              </a:spcBef>
              <a:spcAft>
                <a:spcPts val="0"/>
              </a:spcAft>
              <a:buSzPts val="1800"/>
              <a:buNone/>
            </a:pPr>
            <a:r>
              <a:rPr lang="fi-FI"/>
              <a:t>Cracow</a:t>
            </a:r>
            <a:endParaRPr/>
          </a:p>
          <a:p>
            <a:pPr marL="342900" lvl="0" indent="-228600" algn="l" rtl="0">
              <a:spcBef>
                <a:spcPts val="0"/>
              </a:spcBef>
              <a:spcAft>
                <a:spcPts val="0"/>
              </a:spcAft>
              <a:buSzPts val="1800"/>
              <a:buNone/>
            </a:pPr>
            <a:r>
              <a:rPr lang="fi-FI"/>
              <a:t>yourgrounds@protonmail.com</a:t>
            </a:r>
            <a:endParaRPr/>
          </a:p>
          <a:p>
            <a:pPr marL="342900" lvl="0" indent="-228600" algn="l" rtl="0">
              <a:spcBef>
                <a:spcPts val="0"/>
              </a:spcBef>
              <a:spcAft>
                <a:spcPts val="0"/>
              </a:spcAft>
              <a:buSzPts val="1800"/>
              <a:buNone/>
            </a:pPr>
            <a:r>
              <a:rPr lang="fi-FI" sz="950">
                <a:solidFill>
                  <a:srgbClr val="555555"/>
                </a:solidFill>
                <a:highlight>
                  <a:srgbClr val="E6EAF0"/>
                </a:highlight>
                <a:latin typeface="Arial"/>
                <a:ea typeface="Arial"/>
                <a:cs typeface="Arial"/>
                <a:sym typeface="Arial"/>
              </a:rPr>
              <a:t> </a:t>
            </a:r>
            <a:endParaRPr/>
          </a:p>
          <a:p>
            <a:pPr marL="0" lvl="0" indent="0" algn="l" rtl="0">
              <a:spcBef>
                <a:spcPts val="0"/>
              </a:spcBef>
              <a:spcAft>
                <a:spcPts val="0"/>
              </a:spcAft>
              <a:buSzPts val="1800"/>
              <a:buNone/>
            </a:pPr>
            <a:r>
              <a:rPr lang="fi-FI"/>
              <a:t>	</a:t>
            </a:r>
            <a:endParaRPr/>
          </a:p>
        </p:txBody>
      </p:sp>
      <p:sp>
        <p:nvSpPr>
          <p:cNvPr id="232" name="Google Shape;232;p28"/>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233" name="Google Shape;233;p28"/>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38"/>
        <p:cNvGrpSpPr/>
        <p:nvPr/>
      </p:nvGrpSpPr>
      <p:grpSpPr>
        <a:xfrm>
          <a:off x="0" y="0"/>
          <a:ext cx="0" cy="0"/>
          <a:chOff x="0" y="0"/>
          <a:chExt cx="0" cy="0"/>
        </a:xfrm>
      </p:grpSpPr>
      <p:sp>
        <p:nvSpPr>
          <p:cNvPr id="239" name="Google Shape;239;p29"/>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240" name="Google Shape;240;p29"/>
          <p:cNvSpPr txBox="1">
            <a:spLocks noGrp="1"/>
          </p:cNvSpPr>
          <p:nvPr>
            <p:ph type="title"/>
          </p:nvPr>
        </p:nvSpPr>
        <p:spPr>
          <a:xfrm>
            <a:off x="616959" y="1728862"/>
            <a:ext cx="3234961" cy="116480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Calibri"/>
              <a:buNone/>
            </a:pPr>
            <a:r>
              <a:rPr lang="fi-FI"/>
              <a:t>Thank you!</a:t>
            </a:r>
            <a:endParaRPr/>
          </a:p>
        </p:txBody>
      </p:sp>
      <p:sp>
        <p:nvSpPr>
          <p:cNvPr id="241" name="Google Shape;241;p29"/>
          <p:cNvSpPr txBox="1">
            <a:spLocks noGrp="1"/>
          </p:cNvSpPr>
          <p:nvPr>
            <p:ph type="body" idx="1"/>
          </p:nvPr>
        </p:nvSpPr>
        <p:spPr>
          <a:xfrm>
            <a:off x="611560" y="3075358"/>
            <a:ext cx="3240360" cy="108056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fi-FI"/>
              <a:t>:)</a:t>
            </a:r>
            <a:endParaRPr/>
          </a:p>
        </p:txBody>
      </p:sp>
      <p:sp>
        <p:nvSpPr>
          <p:cNvPr id="242" name="Google Shape;242;p29"/>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243" name="Google Shape;243;p29"/>
          <p:cNvPicPr preferRelativeResize="0"/>
          <p:nvPr/>
        </p:nvPicPr>
        <p:blipFill rotWithShape="1">
          <a:blip r:embed="rId3">
            <a:alphaModFix/>
          </a:blip>
          <a:srcRect/>
          <a:stretch/>
        </p:blipFill>
        <p:spPr>
          <a:xfrm>
            <a:off x="3923928" y="915566"/>
            <a:ext cx="3310415" cy="31336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0"/>
          <p:cNvSpPr/>
          <p:nvPr/>
        </p:nvSpPr>
        <p:spPr>
          <a:xfrm>
            <a:off x="0" y="-1"/>
            <a:ext cx="9144000" cy="4492800"/>
          </a:xfrm>
          <a:prstGeom prst="rect">
            <a:avLst/>
          </a:prstGeom>
          <a:gradFill>
            <a:gsLst>
              <a:gs pos="0">
                <a:schemeClr val="accent1"/>
              </a:gs>
              <a:gs pos="36000">
                <a:srgbClr val="EE6907">
                  <a:alpha val="64705"/>
                </a:srgbClr>
              </a:gs>
              <a:gs pos="100000">
                <a:schemeClr val="accent5"/>
              </a:gs>
            </a:gsLst>
            <a:lin ang="12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20"/>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141" name="Google Shape;141;p20"/>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142" name="Google Shape;142;p20"/>
          <p:cNvPicPr preferRelativeResize="0"/>
          <p:nvPr/>
        </p:nvPicPr>
        <p:blipFill rotWithShape="1">
          <a:blip r:embed="rId4">
            <a:alphaModFix/>
          </a:blip>
          <a:srcRect/>
          <a:stretch/>
        </p:blipFill>
        <p:spPr>
          <a:xfrm>
            <a:off x="405375" y="1979251"/>
            <a:ext cx="2082702" cy="2427300"/>
          </a:xfrm>
          <a:prstGeom prst="rect">
            <a:avLst/>
          </a:prstGeom>
          <a:noFill/>
          <a:ln>
            <a:noFill/>
          </a:ln>
        </p:spPr>
      </p:pic>
      <p:sp>
        <p:nvSpPr>
          <p:cNvPr id="143" name="Google Shape;143;p20"/>
          <p:cNvSpPr/>
          <p:nvPr/>
        </p:nvSpPr>
        <p:spPr>
          <a:xfrm>
            <a:off x="233075" y="102000"/>
            <a:ext cx="2255100" cy="2314800"/>
          </a:xfrm>
          <a:prstGeom prst="ellipse">
            <a:avLst/>
          </a:prstGeom>
          <a:solidFill>
            <a:srgbClr val="03AB9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20"/>
          <p:cNvSpPr txBox="1"/>
          <p:nvPr/>
        </p:nvSpPr>
        <p:spPr>
          <a:xfrm>
            <a:off x="188275" y="663376"/>
            <a:ext cx="2299800" cy="209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9AA6"/>
              </a:buClr>
              <a:buSzPts val="2400"/>
              <a:buFont typeface="Noto Sans Symbols"/>
              <a:buNone/>
            </a:pPr>
            <a:r>
              <a:rPr lang="fi-FI" sz="2400" b="1">
                <a:solidFill>
                  <a:schemeClr val="lt1"/>
                </a:solidFill>
                <a:latin typeface="Calibri"/>
                <a:ea typeface="Calibri"/>
                <a:cs typeface="Calibri"/>
                <a:sym typeface="Calibri"/>
              </a:rPr>
              <a:t>Our team</a:t>
            </a:r>
            <a:endParaRPr sz="2400" b="1">
              <a:solidFill>
                <a:schemeClr val="lt1"/>
              </a:solidFill>
              <a:latin typeface="Calibri"/>
              <a:ea typeface="Calibri"/>
              <a:cs typeface="Calibri"/>
              <a:sym typeface="Calibri"/>
            </a:endParaRPr>
          </a:p>
          <a:p>
            <a:pPr marL="0" marR="0" lvl="0" indent="0" algn="ctr" rtl="0">
              <a:spcBef>
                <a:spcPts val="0"/>
              </a:spcBef>
              <a:spcAft>
                <a:spcPts val="0"/>
              </a:spcAft>
              <a:buClr>
                <a:srgbClr val="009AA6"/>
              </a:buClr>
              <a:buSzPts val="2400"/>
              <a:buFont typeface="Noto Sans Symbols"/>
              <a:buNone/>
            </a:pPr>
            <a:r>
              <a:rPr lang="fi-FI" b="1">
                <a:solidFill>
                  <a:schemeClr val="lt1"/>
                </a:solidFill>
                <a:latin typeface="Calibri"/>
                <a:ea typeface="Calibri"/>
                <a:cs typeface="Calibri"/>
                <a:sym typeface="Calibri"/>
              </a:rPr>
              <a:t>3rd year students</a:t>
            </a:r>
            <a:endParaRPr b="1">
              <a:solidFill>
                <a:schemeClr val="lt1"/>
              </a:solidFill>
              <a:latin typeface="Calibri"/>
              <a:ea typeface="Calibri"/>
              <a:cs typeface="Calibri"/>
              <a:sym typeface="Calibri"/>
            </a:endParaRPr>
          </a:p>
          <a:p>
            <a:pPr marL="0" marR="0" lvl="0" indent="0" algn="ctr" rtl="0">
              <a:spcBef>
                <a:spcPts val="0"/>
              </a:spcBef>
              <a:spcAft>
                <a:spcPts val="0"/>
              </a:spcAft>
              <a:buClr>
                <a:srgbClr val="009AA6"/>
              </a:buClr>
              <a:buSzPts val="2400"/>
              <a:buFont typeface="Noto Sans Symbols"/>
              <a:buNone/>
            </a:pPr>
            <a:r>
              <a:rPr lang="fi-FI" b="1">
                <a:solidFill>
                  <a:schemeClr val="lt1"/>
                </a:solidFill>
                <a:latin typeface="Calibri"/>
                <a:ea typeface="Calibri"/>
                <a:cs typeface="Calibri"/>
                <a:sym typeface="Calibri"/>
              </a:rPr>
              <a:t>Cracow University of Science</a:t>
            </a:r>
            <a:endParaRPr b="1">
              <a:solidFill>
                <a:schemeClr val="lt1"/>
              </a:solidFill>
              <a:latin typeface="Calibri"/>
              <a:ea typeface="Calibri"/>
              <a:cs typeface="Calibri"/>
              <a:sym typeface="Calibri"/>
            </a:endParaRPr>
          </a:p>
        </p:txBody>
      </p:sp>
      <p:pic>
        <p:nvPicPr>
          <p:cNvPr id="145" name="Google Shape;145;p20"/>
          <p:cNvPicPr preferRelativeResize="0"/>
          <p:nvPr/>
        </p:nvPicPr>
        <p:blipFill>
          <a:blip r:embed="rId5">
            <a:alphaModFix/>
          </a:blip>
          <a:stretch>
            <a:fillRect/>
          </a:stretch>
        </p:blipFill>
        <p:spPr>
          <a:xfrm>
            <a:off x="2816725" y="979400"/>
            <a:ext cx="5200051" cy="2633049"/>
          </a:xfrm>
          <a:prstGeom prst="rect">
            <a:avLst/>
          </a:prstGeom>
          <a:noFill/>
          <a:ln w="38100" cap="flat" cmpd="thinThick">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par>
                                <p:cTn id="11" presetID="10" presetClass="entr" presetSubtype="0"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1"/>
          <p:cNvSpPr/>
          <p:nvPr/>
        </p:nvSpPr>
        <p:spPr>
          <a:xfrm>
            <a:off x="0" y="-1"/>
            <a:ext cx="9144000" cy="4492800"/>
          </a:xfrm>
          <a:prstGeom prst="rect">
            <a:avLst/>
          </a:prstGeom>
          <a:gradFill>
            <a:gsLst>
              <a:gs pos="0">
                <a:schemeClr val="accent2"/>
              </a:gs>
              <a:gs pos="30000">
                <a:srgbClr val="03AB9F">
                  <a:alpha val="60000"/>
                </a:srgbClr>
              </a:gs>
              <a:gs pos="80000">
                <a:srgbClr val="EE6907">
                  <a:alpha val="40000"/>
                </a:srgbClr>
              </a:gs>
              <a:gs pos="100000">
                <a:srgbClr val="EE6907">
                  <a:alpha val="69803"/>
                </a:srgbClr>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21"/>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153" name="Google Shape;153;p21"/>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154" name="Google Shape;154;p21"/>
          <p:cNvPicPr preferRelativeResize="0"/>
          <p:nvPr/>
        </p:nvPicPr>
        <p:blipFill rotWithShape="1">
          <a:blip r:embed="rId4">
            <a:alphaModFix/>
          </a:blip>
          <a:srcRect/>
          <a:stretch/>
        </p:blipFill>
        <p:spPr>
          <a:xfrm>
            <a:off x="7740352" y="195486"/>
            <a:ext cx="1237230" cy="1441951"/>
          </a:xfrm>
          <a:prstGeom prst="rect">
            <a:avLst/>
          </a:prstGeom>
          <a:noFill/>
          <a:ln>
            <a:noFill/>
          </a:ln>
        </p:spPr>
      </p:pic>
      <p:sp>
        <p:nvSpPr>
          <p:cNvPr id="155" name="Google Shape;155;p21"/>
          <p:cNvSpPr/>
          <p:nvPr/>
        </p:nvSpPr>
        <p:spPr>
          <a:xfrm>
            <a:off x="230350" y="209800"/>
            <a:ext cx="2284800" cy="2079600"/>
          </a:xfrm>
          <a:prstGeom prst="ellipse">
            <a:avLst/>
          </a:prstGeom>
          <a:solidFill>
            <a:srgbClr val="EE69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21"/>
          <p:cNvSpPr txBox="1"/>
          <p:nvPr/>
        </p:nvSpPr>
        <p:spPr>
          <a:xfrm>
            <a:off x="400143" y="605499"/>
            <a:ext cx="2030100" cy="2296200"/>
          </a:xfrm>
          <a:prstGeom prst="rect">
            <a:avLst/>
          </a:prstGeom>
          <a:noFill/>
          <a:ln>
            <a:noFill/>
          </a:ln>
        </p:spPr>
        <p:txBody>
          <a:bodyPr spcFirstLastPara="1" wrap="square" lIns="91425" tIns="45700" rIns="91425" bIns="45700" anchor="t" anchorCtr="0">
            <a:noAutofit/>
          </a:bodyPr>
          <a:lstStyle/>
          <a:p>
            <a:pPr marL="0" marR="0" lvl="0" indent="0" algn="ctr" rtl="0">
              <a:spcBef>
                <a:spcPts val="560"/>
              </a:spcBef>
              <a:spcAft>
                <a:spcPts val="0"/>
              </a:spcAft>
              <a:buClr>
                <a:srgbClr val="009AA6"/>
              </a:buClr>
              <a:buSzPts val="2800"/>
              <a:buFont typeface="Noto Sans Symbols"/>
              <a:buNone/>
            </a:pPr>
            <a:r>
              <a:rPr lang="fi-FI" sz="1800" b="1">
                <a:solidFill>
                  <a:schemeClr val="lt1"/>
                </a:solidFill>
                <a:latin typeface="Calibri"/>
                <a:ea typeface="Calibri"/>
                <a:cs typeface="Calibri"/>
                <a:sym typeface="Calibri"/>
              </a:rPr>
              <a:t>Do you know what problems might affect your dreamt building plot?</a:t>
            </a:r>
            <a:endParaRPr sz="1800" b="1" i="0" u="none" strike="noStrike" cap="none">
              <a:solidFill>
                <a:schemeClr val="lt1"/>
              </a:solidFill>
              <a:latin typeface="Calibri"/>
              <a:ea typeface="Calibri"/>
              <a:cs typeface="Calibri"/>
              <a:sym typeface="Calibri"/>
            </a:endParaRPr>
          </a:p>
        </p:txBody>
      </p:sp>
      <p:pic>
        <p:nvPicPr>
          <p:cNvPr id="157" name="Google Shape;157;p21"/>
          <p:cNvPicPr preferRelativeResize="0"/>
          <p:nvPr/>
        </p:nvPicPr>
        <p:blipFill>
          <a:blip r:embed="rId5">
            <a:alphaModFix/>
          </a:blip>
          <a:stretch>
            <a:fillRect/>
          </a:stretch>
        </p:blipFill>
        <p:spPr>
          <a:xfrm>
            <a:off x="3256100" y="1303875"/>
            <a:ext cx="4106625" cy="2737750"/>
          </a:xfrm>
          <a:prstGeom prst="rect">
            <a:avLst/>
          </a:prstGeom>
          <a:noFill/>
          <a:ln w="38100" cap="flat" cmpd="tri">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500"/>
                                        <p:tgtEl>
                                          <p:spTgt spid="151"/>
                                        </p:tgtEl>
                                      </p:cBhvr>
                                    </p:animEffect>
                                  </p:childTnLst>
                                </p:cTn>
                              </p:par>
                              <p:par>
                                <p:cTn id="8" presetID="10" presetClass="entr" presetSubtype="0" fill="hold"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500"/>
                                        <p:tgtEl>
                                          <p:spTgt spid="156"/>
                                        </p:tgtEl>
                                      </p:cBhvr>
                                    </p:animEffect>
                                  </p:childTnLst>
                                </p:cTn>
                              </p:par>
                              <p:par>
                                <p:cTn id="11" presetID="10" presetClass="entr" presetSubtype="0"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Effect transition="in" filter="fade">
                                      <p:cBhvr>
                                        <p:cTn id="13"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2"/>
          <p:cNvSpPr/>
          <p:nvPr/>
        </p:nvSpPr>
        <p:spPr>
          <a:xfrm>
            <a:off x="0" y="-1"/>
            <a:ext cx="9144000" cy="4492800"/>
          </a:xfrm>
          <a:prstGeom prst="rect">
            <a:avLst/>
          </a:prstGeom>
          <a:gradFill>
            <a:gsLst>
              <a:gs pos="0">
                <a:schemeClr val="accent1"/>
              </a:gs>
              <a:gs pos="45000">
                <a:srgbClr val="EE6907">
                  <a:alpha val="49803"/>
                </a:srgbClr>
              </a:gs>
              <a:gs pos="100000">
                <a:srgbClr val="D3D800">
                  <a:alpha val="80000"/>
                </a:srgbClr>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22"/>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165" name="Google Shape;165;p22"/>
          <p:cNvSpPr txBox="1">
            <a:spLocks noGrp="1"/>
          </p:cNvSpPr>
          <p:nvPr>
            <p:ph type="body" idx="1"/>
          </p:nvPr>
        </p:nvSpPr>
        <p:spPr>
          <a:xfrm>
            <a:off x="1136053" y="2643758"/>
            <a:ext cx="6920126" cy="10081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600"/>
              <a:buNone/>
            </a:pPr>
            <a:endParaRPr/>
          </a:p>
        </p:txBody>
      </p:sp>
      <p:sp>
        <p:nvSpPr>
          <p:cNvPr id="166" name="Google Shape;166;p22"/>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167" name="Google Shape;167;p22"/>
          <p:cNvPicPr preferRelativeResize="0"/>
          <p:nvPr/>
        </p:nvPicPr>
        <p:blipFill rotWithShape="1">
          <a:blip r:embed="rId4">
            <a:alphaModFix/>
          </a:blip>
          <a:srcRect/>
          <a:stretch/>
        </p:blipFill>
        <p:spPr>
          <a:xfrm>
            <a:off x="7740352" y="195486"/>
            <a:ext cx="1237230" cy="1441951"/>
          </a:xfrm>
          <a:prstGeom prst="rect">
            <a:avLst/>
          </a:prstGeom>
          <a:noFill/>
          <a:ln>
            <a:noFill/>
          </a:ln>
        </p:spPr>
      </p:pic>
      <p:sp>
        <p:nvSpPr>
          <p:cNvPr id="168" name="Google Shape;168;p22"/>
          <p:cNvSpPr/>
          <p:nvPr/>
        </p:nvSpPr>
        <p:spPr>
          <a:xfrm>
            <a:off x="230350" y="209800"/>
            <a:ext cx="2284800" cy="2079600"/>
          </a:xfrm>
          <a:prstGeom prst="ellipse">
            <a:avLst/>
          </a:prstGeom>
          <a:solidFill>
            <a:srgbClr val="EE6907">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22"/>
          <p:cNvSpPr txBox="1"/>
          <p:nvPr/>
        </p:nvSpPr>
        <p:spPr>
          <a:xfrm>
            <a:off x="-127250" y="820400"/>
            <a:ext cx="3000000" cy="3000000"/>
          </a:xfrm>
          <a:prstGeom prst="rect">
            <a:avLst/>
          </a:prstGeom>
          <a:noFill/>
          <a:ln>
            <a:noFill/>
          </a:ln>
        </p:spPr>
        <p:txBody>
          <a:bodyPr spcFirstLastPara="1" wrap="square" lIns="91425" tIns="91425" rIns="91425" bIns="91425" anchor="t" anchorCtr="0">
            <a:noAutofit/>
          </a:bodyPr>
          <a:lstStyle/>
          <a:p>
            <a:pPr marL="0" lvl="0" indent="0" algn="ctr" rtl="0">
              <a:spcBef>
                <a:spcPts val="560"/>
              </a:spcBef>
              <a:spcAft>
                <a:spcPts val="0"/>
              </a:spcAft>
              <a:buNone/>
            </a:pPr>
            <a:r>
              <a:rPr lang="fi-FI" sz="2800" b="1">
                <a:solidFill>
                  <a:schemeClr val="lt1"/>
                </a:solidFill>
                <a:latin typeface="Calibri"/>
                <a:ea typeface="Calibri"/>
                <a:cs typeface="Calibri"/>
                <a:sym typeface="Calibri"/>
              </a:rPr>
              <a:t>Solutions</a:t>
            </a:r>
            <a:endParaRPr sz="2800" b="1">
              <a:solidFill>
                <a:schemeClr val="lt1"/>
              </a:solidFill>
              <a:latin typeface="Calibri"/>
              <a:ea typeface="Calibri"/>
              <a:cs typeface="Calibri"/>
              <a:sym typeface="Calibri"/>
            </a:endParaRPr>
          </a:p>
        </p:txBody>
      </p:sp>
      <p:pic>
        <p:nvPicPr>
          <p:cNvPr id="170" name="Google Shape;170;p22"/>
          <p:cNvPicPr preferRelativeResize="0"/>
          <p:nvPr/>
        </p:nvPicPr>
        <p:blipFill>
          <a:blip r:embed="rId5">
            <a:alphaModFix/>
          </a:blip>
          <a:stretch>
            <a:fillRect/>
          </a:stretch>
        </p:blipFill>
        <p:spPr>
          <a:xfrm>
            <a:off x="2823450" y="461675"/>
            <a:ext cx="4523699" cy="35694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23"/>
          <p:cNvSpPr/>
          <p:nvPr/>
        </p:nvSpPr>
        <p:spPr>
          <a:xfrm>
            <a:off x="0" y="-1"/>
            <a:ext cx="9144000" cy="4492800"/>
          </a:xfrm>
          <a:prstGeom prst="rect">
            <a:avLst/>
          </a:prstGeom>
          <a:gradFill>
            <a:gsLst>
              <a:gs pos="0">
                <a:srgbClr val="03AB9F">
                  <a:alpha val="80000"/>
                </a:srgbClr>
              </a:gs>
              <a:gs pos="3000">
                <a:srgbClr val="03AB9F">
                  <a:alpha val="80000"/>
                </a:srgbClr>
              </a:gs>
              <a:gs pos="52000">
                <a:srgbClr val="D9D9D9">
                  <a:alpha val="49803"/>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23"/>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178" name="Google Shape;178;p23"/>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sp>
        <p:nvSpPr>
          <p:cNvPr id="179" name="Google Shape;179;p23"/>
          <p:cNvSpPr/>
          <p:nvPr/>
        </p:nvSpPr>
        <p:spPr>
          <a:xfrm>
            <a:off x="329344" y="329127"/>
            <a:ext cx="2427300" cy="2427300"/>
          </a:xfrm>
          <a:prstGeom prst="ellipse">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23"/>
          <p:cNvSpPr txBox="1"/>
          <p:nvPr/>
        </p:nvSpPr>
        <p:spPr>
          <a:xfrm>
            <a:off x="527956" y="1150299"/>
            <a:ext cx="2030100" cy="2296200"/>
          </a:xfrm>
          <a:prstGeom prst="rect">
            <a:avLst/>
          </a:prstGeom>
          <a:noFill/>
          <a:ln>
            <a:noFill/>
          </a:ln>
        </p:spPr>
        <p:txBody>
          <a:bodyPr spcFirstLastPara="1" wrap="square" lIns="91425" tIns="45700" rIns="91425" bIns="45700" anchor="t" anchorCtr="0">
            <a:noAutofit/>
          </a:bodyPr>
          <a:lstStyle/>
          <a:p>
            <a:pPr marL="0" marR="0" lvl="0" indent="0" algn="ctr" rtl="0">
              <a:spcBef>
                <a:spcPts val="560"/>
              </a:spcBef>
              <a:spcAft>
                <a:spcPts val="0"/>
              </a:spcAft>
              <a:buClr>
                <a:srgbClr val="009AA6"/>
              </a:buClr>
              <a:buSzPts val="2800"/>
              <a:buFont typeface="Noto Sans Symbols"/>
              <a:buNone/>
            </a:pPr>
            <a:r>
              <a:rPr lang="fi-FI" sz="2800" b="1">
                <a:solidFill>
                  <a:schemeClr val="lt1"/>
                </a:solidFill>
                <a:latin typeface="Calibri"/>
                <a:ea typeface="Calibri"/>
                <a:cs typeface="Calibri"/>
                <a:sym typeface="Calibri"/>
              </a:rPr>
              <a:t>Our product</a:t>
            </a:r>
            <a:endParaRPr sz="2800" b="1" i="0" u="none" strike="noStrike" cap="none">
              <a:solidFill>
                <a:schemeClr val="lt1"/>
              </a:solidFill>
              <a:latin typeface="Calibri"/>
              <a:ea typeface="Calibri"/>
              <a:cs typeface="Calibri"/>
              <a:sym typeface="Calibri"/>
            </a:endParaRPr>
          </a:p>
        </p:txBody>
      </p:sp>
      <p:pic>
        <p:nvPicPr>
          <p:cNvPr id="181" name="Google Shape;181;p23"/>
          <p:cNvPicPr preferRelativeResize="0"/>
          <p:nvPr/>
        </p:nvPicPr>
        <p:blipFill rotWithShape="1">
          <a:blip r:embed="rId4">
            <a:alphaModFix/>
          </a:blip>
          <a:srcRect/>
          <a:stretch/>
        </p:blipFill>
        <p:spPr>
          <a:xfrm>
            <a:off x="7740352" y="195486"/>
            <a:ext cx="1237230" cy="1441951"/>
          </a:xfrm>
          <a:prstGeom prst="rect">
            <a:avLst/>
          </a:prstGeom>
          <a:noFill/>
          <a:ln>
            <a:noFill/>
          </a:ln>
        </p:spPr>
      </p:pic>
      <p:pic>
        <p:nvPicPr>
          <p:cNvPr id="182" name="Google Shape;182;p23"/>
          <p:cNvPicPr preferRelativeResize="0"/>
          <p:nvPr/>
        </p:nvPicPr>
        <p:blipFill>
          <a:blip r:embed="rId5">
            <a:alphaModFix/>
          </a:blip>
          <a:stretch>
            <a:fillRect/>
          </a:stretch>
        </p:blipFill>
        <p:spPr>
          <a:xfrm>
            <a:off x="3168225" y="1637425"/>
            <a:ext cx="4503450" cy="2488500"/>
          </a:xfrm>
          <a:prstGeom prst="rect">
            <a:avLst/>
          </a:prstGeom>
          <a:noFill/>
          <a:ln w="38100" cap="flat" cmpd="tri">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par>
                                <p:cTn id="8" presetID="10" presetClass="entr" presetSubtype="0"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par>
                                <p:cTn id="11" presetID="10"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1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4"/>
          <p:cNvSpPr txBox="1">
            <a:spLocks noGrp="1"/>
          </p:cNvSpPr>
          <p:nvPr>
            <p:ph type="ftr" idx="11"/>
          </p:nvPr>
        </p:nvSpPr>
        <p:spPr>
          <a:xfrm>
            <a:off x="6228184" y="4784949"/>
            <a:ext cx="25923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189" name="Google Shape;189;p24"/>
          <p:cNvSpPr txBox="1">
            <a:spLocks noGrp="1"/>
          </p:cNvSpPr>
          <p:nvPr>
            <p:ph type="dt" idx="10"/>
          </p:nvPr>
        </p:nvSpPr>
        <p:spPr>
          <a:xfrm>
            <a:off x="5076056" y="47844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190" name="Google Shape;190;p24"/>
          <p:cNvPicPr preferRelativeResize="0"/>
          <p:nvPr/>
        </p:nvPicPr>
        <p:blipFill>
          <a:blip r:embed="rId3">
            <a:alphaModFix/>
          </a:blip>
          <a:stretch>
            <a:fillRect/>
          </a:stretch>
        </p:blipFill>
        <p:spPr>
          <a:xfrm>
            <a:off x="857900" y="788750"/>
            <a:ext cx="6399498" cy="3218374"/>
          </a:xfrm>
          <a:prstGeom prst="rect">
            <a:avLst/>
          </a:prstGeom>
          <a:noFill/>
          <a:ln w="38100" cap="flat" cmpd="thinThick">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25"/>
          <p:cNvSpPr/>
          <p:nvPr/>
        </p:nvSpPr>
        <p:spPr>
          <a:xfrm>
            <a:off x="0" y="-1"/>
            <a:ext cx="9144000" cy="4492800"/>
          </a:xfrm>
          <a:prstGeom prst="rect">
            <a:avLst/>
          </a:prstGeom>
          <a:gradFill>
            <a:gsLst>
              <a:gs pos="0">
                <a:schemeClr val="accent5"/>
              </a:gs>
              <a:gs pos="57000">
                <a:srgbClr val="D9D9D9">
                  <a:alpha val="49803"/>
                </a:srgbClr>
              </a:gs>
              <a:gs pos="100000">
                <a:schemeClr val="accent2"/>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25"/>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198" name="Google Shape;198;p25"/>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199" name="Google Shape;199;p25"/>
          <p:cNvPicPr preferRelativeResize="0"/>
          <p:nvPr/>
        </p:nvPicPr>
        <p:blipFill rotWithShape="1">
          <a:blip r:embed="rId4">
            <a:alphaModFix/>
          </a:blip>
          <a:srcRect/>
          <a:stretch/>
        </p:blipFill>
        <p:spPr>
          <a:xfrm>
            <a:off x="7668202" y="2852036"/>
            <a:ext cx="1237230" cy="1441951"/>
          </a:xfrm>
          <a:prstGeom prst="rect">
            <a:avLst/>
          </a:prstGeom>
          <a:noFill/>
          <a:ln>
            <a:noFill/>
          </a:ln>
        </p:spPr>
      </p:pic>
      <p:sp>
        <p:nvSpPr>
          <p:cNvPr id="200" name="Google Shape;200;p25"/>
          <p:cNvSpPr/>
          <p:nvPr/>
        </p:nvSpPr>
        <p:spPr>
          <a:xfrm>
            <a:off x="400600" y="492150"/>
            <a:ext cx="2284800" cy="2079600"/>
          </a:xfrm>
          <a:prstGeom prst="ellipse">
            <a:avLst/>
          </a:prstGeom>
          <a:solidFill>
            <a:srgbClr val="EE6907">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25"/>
          <p:cNvSpPr txBox="1"/>
          <p:nvPr/>
        </p:nvSpPr>
        <p:spPr>
          <a:xfrm>
            <a:off x="527956" y="1150299"/>
            <a:ext cx="2030100" cy="2296200"/>
          </a:xfrm>
          <a:prstGeom prst="rect">
            <a:avLst/>
          </a:prstGeom>
          <a:noFill/>
          <a:ln>
            <a:noFill/>
          </a:ln>
        </p:spPr>
        <p:txBody>
          <a:bodyPr spcFirstLastPara="1" wrap="square" lIns="91425" tIns="45700" rIns="91425" bIns="45700" anchor="t" anchorCtr="0">
            <a:noAutofit/>
          </a:bodyPr>
          <a:lstStyle/>
          <a:p>
            <a:pPr marL="0" marR="0" lvl="0" indent="0" algn="ctr" rtl="0">
              <a:spcBef>
                <a:spcPts val="560"/>
              </a:spcBef>
              <a:spcAft>
                <a:spcPts val="0"/>
              </a:spcAft>
              <a:buClr>
                <a:srgbClr val="009AA6"/>
              </a:buClr>
              <a:buSzPts val="2800"/>
              <a:buFont typeface="Noto Sans Symbols"/>
              <a:buNone/>
            </a:pPr>
            <a:r>
              <a:rPr lang="fi-FI" sz="2800" b="1">
                <a:solidFill>
                  <a:schemeClr val="lt1"/>
                </a:solidFill>
                <a:latin typeface="Calibri"/>
                <a:ea typeface="Calibri"/>
                <a:cs typeface="Calibri"/>
                <a:sym typeface="Calibri"/>
              </a:rPr>
              <a:t>Market</a:t>
            </a:r>
            <a:endParaRPr sz="2800" b="1" i="0" u="none" strike="noStrike" cap="none">
              <a:solidFill>
                <a:schemeClr val="lt1"/>
              </a:solidFill>
              <a:latin typeface="Calibri"/>
              <a:ea typeface="Calibri"/>
              <a:cs typeface="Calibri"/>
              <a:sym typeface="Calibri"/>
            </a:endParaRPr>
          </a:p>
        </p:txBody>
      </p:sp>
      <p:pic>
        <p:nvPicPr>
          <p:cNvPr id="202" name="Google Shape;202;p25"/>
          <p:cNvPicPr preferRelativeResize="0"/>
          <p:nvPr/>
        </p:nvPicPr>
        <p:blipFill>
          <a:blip r:embed="rId5">
            <a:alphaModFix/>
          </a:blip>
          <a:stretch>
            <a:fillRect/>
          </a:stretch>
        </p:blipFill>
        <p:spPr>
          <a:xfrm>
            <a:off x="2809074" y="2108012"/>
            <a:ext cx="3129833" cy="2079600"/>
          </a:xfrm>
          <a:prstGeom prst="rect">
            <a:avLst/>
          </a:prstGeom>
          <a:noFill/>
          <a:ln w="38100" cap="flat" cmpd="dbl">
            <a:solidFill>
              <a:schemeClr val="dk2"/>
            </a:solidFill>
            <a:prstDash val="solid"/>
            <a:round/>
            <a:headEnd type="none" w="sm" len="sm"/>
            <a:tailEnd type="none" w="sm" len="sm"/>
          </a:ln>
        </p:spPr>
      </p:pic>
      <p:pic>
        <p:nvPicPr>
          <p:cNvPr id="203" name="Google Shape;203;p25"/>
          <p:cNvPicPr preferRelativeResize="0"/>
          <p:nvPr/>
        </p:nvPicPr>
        <p:blipFill>
          <a:blip r:embed="rId6">
            <a:alphaModFix/>
          </a:blip>
          <a:stretch>
            <a:fillRect/>
          </a:stretch>
        </p:blipFill>
        <p:spPr>
          <a:xfrm>
            <a:off x="5250950" y="437375"/>
            <a:ext cx="3283751" cy="2189150"/>
          </a:xfrm>
          <a:prstGeom prst="rect">
            <a:avLst/>
          </a:prstGeom>
          <a:noFill/>
          <a:ln w="38100" cap="flat" cmpd="thickThin">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8"/>
        <p:cNvGrpSpPr/>
        <p:nvPr/>
      </p:nvGrpSpPr>
      <p:grpSpPr>
        <a:xfrm>
          <a:off x="0" y="0"/>
          <a:ext cx="0" cy="0"/>
          <a:chOff x="0" y="0"/>
          <a:chExt cx="0" cy="0"/>
        </a:xfrm>
      </p:grpSpPr>
      <p:sp>
        <p:nvSpPr>
          <p:cNvPr id="209" name="Google Shape;209;p26"/>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210" name="Google Shape;210;p26"/>
          <p:cNvSpPr txBox="1">
            <a:spLocks noGrp="1"/>
          </p:cNvSpPr>
          <p:nvPr>
            <p:ph type="title"/>
          </p:nvPr>
        </p:nvSpPr>
        <p:spPr>
          <a:xfrm>
            <a:off x="582550" y="257729"/>
            <a:ext cx="7186800" cy="565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000"/>
              <a:buFont typeface="Calibri"/>
              <a:buNone/>
            </a:pPr>
            <a:r>
              <a:rPr lang="fi-FI"/>
              <a:t>Business model</a:t>
            </a:r>
            <a:endParaRPr/>
          </a:p>
        </p:txBody>
      </p:sp>
      <p:sp>
        <p:nvSpPr>
          <p:cNvPr id="211" name="Google Shape;211;p26"/>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212" name="Google Shape;212;p26"/>
          <p:cNvPicPr preferRelativeResize="0"/>
          <p:nvPr/>
        </p:nvPicPr>
        <p:blipFill>
          <a:blip r:embed="rId3">
            <a:alphaModFix/>
          </a:blip>
          <a:stretch>
            <a:fillRect/>
          </a:stretch>
        </p:blipFill>
        <p:spPr>
          <a:xfrm>
            <a:off x="2614025" y="905975"/>
            <a:ext cx="3810000" cy="2876550"/>
          </a:xfrm>
          <a:prstGeom prst="rect">
            <a:avLst/>
          </a:prstGeom>
          <a:noFill/>
          <a:ln>
            <a:noFill/>
          </a:ln>
        </p:spPr>
      </p:pic>
      <p:sp>
        <p:nvSpPr>
          <p:cNvPr id="213" name="Google Shape;213;p26"/>
          <p:cNvSpPr/>
          <p:nvPr/>
        </p:nvSpPr>
        <p:spPr>
          <a:xfrm>
            <a:off x="4009650" y="2741825"/>
            <a:ext cx="381300" cy="26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3081975" y="2844900"/>
            <a:ext cx="298800" cy="26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5364000" y="2844900"/>
            <a:ext cx="243300" cy="21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27"/>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Font typeface="Arial"/>
              <a:buNone/>
            </a:pPr>
            <a:r>
              <a:rPr lang="fi-FI"/>
              <a:t>Playerunymngraunds</a:t>
            </a:r>
            <a:endParaRPr/>
          </a:p>
        </p:txBody>
      </p:sp>
      <p:sp>
        <p:nvSpPr>
          <p:cNvPr id="222" name="Google Shape;222;p27"/>
          <p:cNvSpPr txBox="1">
            <a:spLocks noGrp="1"/>
          </p:cNvSpPr>
          <p:nvPr>
            <p:ph type="body" idx="2"/>
          </p:nvPr>
        </p:nvSpPr>
        <p:spPr>
          <a:xfrm>
            <a:off x="690598" y="411500"/>
            <a:ext cx="7265700" cy="996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fi-FI"/>
              <a:t>INVESTING</a:t>
            </a:r>
            <a:endParaRPr/>
          </a:p>
        </p:txBody>
      </p:sp>
      <p:sp>
        <p:nvSpPr>
          <p:cNvPr id="223" name="Google Shape;223;p27"/>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26.04.2019</a:t>
            </a:r>
            <a:endParaRPr/>
          </a:p>
        </p:txBody>
      </p:sp>
      <p:pic>
        <p:nvPicPr>
          <p:cNvPr id="224" name="Google Shape;224;p27"/>
          <p:cNvPicPr preferRelativeResize="0"/>
          <p:nvPr/>
        </p:nvPicPr>
        <p:blipFill>
          <a:blip r:embed="rId3">
            <a:alphaModFix/>
          </a:blip>
          <a:stretch>
            <a:fillRect/>
          </a:stretch>
        </p:blipFill>
        <p:spPr>
          <a:xfrm>
            <a:off x="2783737" y="146063"/>
            <a:ext cx="3203224" cy="43360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teema">
  <a:themeElements>
    <a:clrScheme name="BSA">
      <a:dk1>
        <a:srgbClr val="000000"/>
      </a:dk1>
      <a:lt1>
        <a:srgbClr val="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Office-teema</vt:lpstr>
      <vt:lpstr>yourGROUNDS</vt:lpstr>
      <vt:lpstr>PowerPoint Presentation</vt:lpstr>
      <vt:lpstr>PowerPoint Presentation</vt:lpstr>
      <vt:lpstr>PowerPoint Presentation</vt:lpstr>
      <vt:lpstr>PowerPoint Presentation</vt:lpstr>
      <vt:lpstr>PowerPoint Presentation</vt:lpstr>
      <vt:lpstr>PowerPoint Presentation</vt:lpstr>
      <vt:lpstr>Business model</vt:lpstr>
      <vt:lpstr>PowerPoint Presentation</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yourGROUNDS</dc:title>
  <cp:lastModifiedBy>Artur Kulig</cp:lastModifiedBy>
  <cp:revision>1</cp:revision>
  <dcterms:modified xsi:type="dcterms:W3CDTF">2019-04-27T09:14:10Z</dcterms:modified>
</cp:coreProperties>
</file>