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charts/chart1.xml" ContentType="application/vnd.openxmlformats-officedocument.drawingml.char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356" r:id="rId2"/>
    <p:sldId id="387" r:id="rId3"/>
    <p:sldId id="390" r:id="rId4"/>
    <p:sldId id="363" r:id="rId5"/>
    <p:sldId id="386" r:id="rId6"/>
    <p:sldId id="323" r:id="rId7"/>
    <p:sldId id="391" r:id="rId8"/>
    <p:sldId id="382" r:id="rId9"/>
    <p:sldId id="383" r:id="rId10"/>
    <p:sldId id="381" r:id="rId11"/>
    <p:sldId id="377" r:id="rId12"/>
    <p:sldId id="380" r:id="rId13"/>
    <p:sldId id="351" r:id="rId14"/>
    <p:sldId id="365" r:id="rId15"/>
    <p:sldId id="369" r:id="rId16"/>
    <p:sldId id="334" r:id="rId17"/>
  </p:sldIdLst>
  <p:sldSz cx="9144000" cy="5143500" type="screen16x9"/>
  <p:notesSz cx="6735763" cy="986631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08">
          <p15:clr>
            <a:srgbClr val="A4A3A4"/>
          </p15:clr>
        </p15:guide>
        <p15:guide id="2" pos="212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3AB9F"/>
    <a:srgbClr val="EE6907"/>
    <a:srgbClr val="304E88"/>
    <a:srgbClr val="0F76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6879" autoAdjust="0"/>
    <p:restoredTop sz="80297" autoAdjust="0"/>
  </p:normalViewPr>
  <p:slideViewPr>
    <p:cSldViewPr>
      <p:cViewPr varScale="1">
        <p:scale>
          <a:sx n="148" d="100"/>
          <a:sy n="148" d="100"/>
        </p:scale>
        <p:origin x="809" y="7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14" d="100"/>
          <a:sy n="114" d="100"/>
        </p:scale>
        <p:origin x="5220" y="126"/>
      </p:cViewPr>
      <p:guideLst>
        <p:guide orient="horz" pos="3108"/>
        <p:guide pos="212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</c:spPr>
          <c:invertIfNegative val="0"/>
          <c:val>
            <c:numRef>
              <c:f>Taul1!$B$2:$B$5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CF3-4A7F-9E8D-97F75CCEBB10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Taul1!$B$1</c15:sqref>
                        </c15:formulaRef>
                      </c:ext>
                    </c:extLst>
                    <c:strCache>
                      <c:ptCount val="1"/>
                      <c:pt idx="0">
                        <c:v>Sarja 1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Taul1!$A$2:$A$5</c15:sqref>
                        </c15:formulaRef>
                      </c:ext>
                    </c:extLst>
                    <c:strCache>
                      <c:ptCount val="4"/>
                      <c:pt idx="0">
                        <c:v>Luokka 1</c:v>
                      </c:pt>
                      <c:pt idx="1">
                        <c:v>Luokka 2</c:v>
                      </c:pt>
                      <c:pt idx="2">
                        <c:v>Luokka 3</c:v>
                      </c:pt>
                      <c:pt idx="3">
                        <c:v>Luokka 4</c:v>
                      </c:pt>
                    </c:strCache>
                  </c:strRef>
                </c15:cat>
              </c15:filteredCategoryTitle>
            </c:ext>
          </c:extLst>
        </c:ser>
        <c:ser>
          <c:idx val="1"/>
          <c:order val="1"/>
          <c:spPr>
            <a:solidFill>
              <a:schemeClr val="accent2"/>
            </a:solidFill>
          </c:spPr>
          <c:invertIfNegative val="0"/>
          <c:val>
            <c:numRef>
              <c:f>Taul1!$C$2:$C$5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5CF3-4A7F-9E8D-97F75CCEBB10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Taul1!$C$1</c15:sqref>
                        </c15:formulaRef>
                      </c:ext>
                    </c:extLst>
                    <c:strCache>
                      <c:ptCount val="1"/>
                      <c:pt idx="0">
                        <c:v>Sarja 2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Taul1!$A$2:$A$5</c15:sqref>
                        </c15:formulaRef>
                      </c:ext>
                    </c:extLst>
                    <c:strCache>
                      <c:ptCount val="4"/>
                      <c:pt idx="0">
                        <c:v>Luokka 1</c:v>
                      </c:pt>
                      <c:pt idx="1">
                        <c:v>Luokka 2</c:v>
                      </c:pt>
                      <c:pt idx="2">
                        <c:v>Luokka 3</c:v>
                      </c:pt>
                      <c:pt idx="3">
                        <c:v>Luokka 4</c:v>
                      </c:pt>
                    </c:strCache>
                  </c:strRef>
                </c15:cat>
              </c15:filteredCategoryTitle>
            </c:ext>
          </c:extLst>
        </c:ser>
        <c:ser>
          <c:idx val="2"/>
          <c:order val="2"/>
          <c:spPr>
            <a:solidFill>
              <a:schemeClr val="accent5"/>
            </a:solidFill>
          </c:spPr>
          <c:invertIfNegative val="0"/>
          <c:val>
            <c:numRef>
              <c:f>Taul1!$D$2:$D$5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5CF3-4A7F-9E8D-97F75CCEBB10}"/>
            </c:ext>
            <c:ext xmlns:c15="http://schemas.microsoft.com/office/drawing/2012/chart" uri="{02D57815-91ED-43cb-92C2-25804820EDAC}">
              <c15:filteredSeriesTitle>
                <c15:tx>
                  <c:strRef>
                    <c:extLst xmlns:c16r2="http://schemas.microsoft.com/office/drawing/2015/06/chart" xmlns:c16="http://schemas.microsoft.com/office/drawing/2014/chart">
                      <c:ext uri="{02D57815-91ED-43cb-92C2-25804820EDAC}">
                        <c15:formulaRef>
                          <c15:sqref>Taul1!$D$1</c15:sqref>
                        </c15:formulaRef>
                      </c:ext>
                    </c:extLst>
                    <c:strCache>
                      <c:ptCount val="1"/>
                      <c:pt idx="0">
                        <c:v>Sarja 3</c:v>
                      </c:pt>
                    </c:strCache>
                  </c:strRef>
                </c15:tx>
              </c15:filteredSeriesTitle>
            </c:ext>
            <c:ext xmlns:c15="http://schemas.microsoft.com/office/drawing/2012/chart" uri="{02D57815-91ED-43cb-92C2-25804820EDAC}">
              <c15:filteredCategoryTitle>
                <c15:cat>
                  <c:strRef>
                    <c:extLst xmlns:c16r2="http://schemas.microsoft.com/office/drawing/2015/06/chart">
                      <c:ext uri="{02D57815-91ED-43cb-92C2-25804820EDAC}">
                        <c15:formulaRef>
                          <c15:sqref>Taul1!$A$2:$A$5</c15:sqref>
                        </c15:formulaRef>
                      </c:ext>
                    </c:extLst>
                    <c:strCache>
                      <c:ptCount val="4"/>
                      <c:pt idx="0">
                        <c:v>Luokka 1</c:v>
                      </c:pt>
                      <c:pt idx="1">
                        <c:v>Luokka 2</c:v>
                      </c:pt>
                      <c:pt idx="2">
                        <c:v>Luokka 3</c:v>
                      </c:pt>
                      <c:pt idx="3">
                        <c:v>Luokka 4</c:v>
                      </c:pt>
                    </c:strCache>
                  </c:strRef>
                </c15:cat>
              </c15:filteredCategoryTitle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6315088"/>
        <c:axId val="696313520"/>
      </c:barChart>
      <c:catAx>
        <c:axId val="6963150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696313520"/>
        <c:crosses val="autoZero"/>
        <c:auto val="1"/>
        <c:lblAlgn val="ctr"/>
        <c:lblOffset val="100"/>
        <c:noMultiLvlLbl val="0"/>
      </c:catAx>
      <c:valAx>
        <c:axId val="6963135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63150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fi-FI" dirty="0"/>
              <a:t>Otsikko </a:t>
            </a:r>
          </a:p>
        </c:rich>
      </c:tx>
      <c:layout>
        <c:manualLayout>
          <c:xMode val="edge"/>
          <c:yMode val="edge"/>
          <c:x val="0.22190418720598781"/>
          <c:y val="2.3323615160349854E-2"/>
        </c:manualLayout>
      </c:layout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Myynti</c:v>
                </c:pt>
              </c:strCache>
            </c:strRef>
          </c:tx>
          <c:dPt>
            <c:idx val="0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2-05AA-4BF2-A847-A61D280C1909}"/>
              </c:ext>
            </c:extLst>
          </c:dPt>
          <c:dPt>
            <c:idx val="1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05AA-4BF2-A847-A61D280C1909}"/>
              </c:ext>
            </c:extLst>
          </c:dPt>
          <c:dPt>
            <c:idx val="2"/>
            <c:bubble3D val="0"/>
            <c:spPr>
              <a:solidFill>
                <a:schemeClr val="accent5"/>
              </a:solidFill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0-05AA-4BF2-A847-A61D280C1909}"/>
              </c:ext>
            </c:extLst>
          </c:dPt>
          <c:dPt>
            <c:idx val="3"/>
            <c:bubble3D val="0"/>
            <c:spPr>
              <a:ln>
                <a:noFill/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05AA-4BF2-A847-A61D280C1909}"/>
              </c:ext>
            </c:extLst>
          </c:dPt>
          <c:cat>
            <c:strRef>
              <c:f>Taul1!$A$2:$A$5</c:f>
              <c:strCache>
                <c:ptCount val="4"/>
                <c:pt idx="0">
                  <c:v>1. neljännes</c:v>
                </c:pt>
                <c:pt idx="1">
                  <c:v>2. neljännes</c:v>
                </c:pt>
                <c:pt idx="2">
                  <c:v>3. neljännes</c:v>
                </c:pt>
                <c:pt idx="3">
                  <c:v>4. neljännes</c:v>
                </c:pt>
              </c:strCache>
            </c:strRef>
          </c:cat>
          <c:val>
            <c:numRef>
              <c:f>Taul1!$B$2:$B$5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  <c:pt idx="3">
                  <c:v>1.2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B09E-414E-AAFE-C8546F10E0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fi-FI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quarter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4029F1-777F-40C9-B76D-853A274FD049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2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3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EC777C-7ACD-404D-AD15-611DF1F7AB4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638786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2E567F2-7D4A-4FBF-A81B-AC452800A111}" type="datetimeFigureOut">
              <a:rPr lang="fi-FI" smtClean="0"/>
              <a:t>23.3.2018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79375" y="739775"/>
            <a:ext cx="6577013" cy="3700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73577" y="4686499"/>
            <a:ext cx="5388610" cy="443984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15373" y="9371285"/>
            <a:ext cx="2918831" cy="49331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8DC38-513D-4089-9ADA-B07D03722263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912028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/>
              <a:t>Cover</a:t>
            </a:r>
            <a:r>
              <a:rPr lang="fi-FI" dirty="0" smtClean="0"/>
              <a:t> </a:t>
            </a:r>
            <a:r>
              <a:rPr lang="fi-FI" dirty="0" err="1" smtClean="0"/>
              <a:t>page</a:t>
            </a:r>
            <a:endParaRPr lang="fi-F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/>
            </a:r>
            <a:br>
              <a:rPr lang="fi-FI" dirty="0"/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First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move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mask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activating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clicking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 and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moving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left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middle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point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on the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This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way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fi-FI" baseline="0" smtClean="0">
                <a:latin typeface="Arial" panose="020B0604020202020204" pitchFamily="34" charset="0"/>
                <a:cs typeface="Arial" panose="020B0604020202020204" pitchFamily="34" charset="0"/>
              </a:rPr>
              <a:t> is easy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put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gradient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dragging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same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handle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baseline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</a:t>
            </a:r>
            <a:r>
              <a:rPr lang="fi-FI" baseline="0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9567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page</a:t>
            </a:r>
            <a:r>
              <a:rPr lang="fi-FI" dirty="0" smtClean="0"/>
              <a:t>. </a:t>
            </a:r>
            <a:r>
              <a:rPr lang="fi-FI" dirty="0" err="1" smtClean="0"/>
              <a:t>This</a:t>
            </a:r>
            <a:r>
              <a:rPr lang="fi-FI" dirty="0" smtClean="0"/>
              <a:t> </a:t>
            </a:r>
            <a:r>
              <a:rPr lang="fi-FI" dirty="0" err="1" smtClean="0"/>
              <a:t>page</a:t>
            </a:r>
            <a:r>
              <a:rPr lang="fi-FI" dirty="0" smtClean="0"/>
              <a:t> </a:t>
            </a:r>
            <a:r>
              <a:rPr lang="fi-FI" dirty="0" err="1" smtClean="0"/>
              <a:t>works</a:t>
            </a:r>
            <a:r>
              <a:rPr lang="fi-FI" dirty="0" smtClean="0"/>
              <a:t> </a:t>
            </a:r>
            <a:r>
              <a:rPr lang="fi-FI" dirty="0" err="1" smtClean="0"/>
              <a:t>when</a:t>
            </a:r>
            <a:r>
              <a:rPr lang="fi-FI" dirty="0" smtClean="0"/>
              <a:t> </a:t>
            </a:r>
            <a:r>
              <a:rPr lang="fi-FI" dirty="0" err="1" smtClean="0"/>
              <a:t>using</a:t>
            </a:r>
            <a:r>
              <a:rPr lang="fi-FI" dirty="0" smtClean="0"/>
              <a:t> </a:t>
            </a:r>
            <a:r>
              <a:rPr lang="fi-FI" dirty="0" err="1" smtClean="0"/>
              <a:t>graphics</a:t>
            </a:r>
            <a:r>
              <a:rPr lang="fi-FI" dirty="0" smtClean="0"/>
              <a:t>. </a:t>
            </a:r>
            <a:r>
              <a:rPr lang="fi-FI" baseline="0" dirty="0"/>
              <a:t/>
            </a:r>
            <a:br>
              <a:rPr lang="fi-FI" baseline="0" dirty="0"/>
            </a:br>
            <a:r>
              <a:rPr lang="fi-FI" baseline="0" dirty="0"/>
              <a:t/>
            </a:r>
            <a:br>
              <a:rPr lang="fi-FI" baseline="0" dirty="0"/>
            </a:br>
            <a:r>
              <a:rPr lang="fi-FI" baseline="0" dirty="0" smtClean="0"/>
              <a:t>New dia -&gt; </a:t>
            </a:r>
            <a:r>
              <a:rPr lang="fi-FI" baseline="0" dirty="0" err="1" smtClean="0"/>
              <a:t>Title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75796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/>
              <a:t/>
            </a:r>
            <a:br>
              <a:rPr lang="fi-FI" baseline="0" dirty="0"/>
            </a:br>
            <a:r>
              <a:rPr lang="fi-FI" baseline="0" dirty="0" smtClean="0"/>
              <a:t>New dia -&gt; </a:t>
            </a:r>
            <a:r>
              <a:rPr lang="fi-FI" baseline="0" dirty="0" err="1" smtClean="0"/>
              <a:t>Text</a:t>
            </a:r>
            <a:r>
              <a:rPr lang="fi-FI" baseline="0" dirty="0" smtClean="0"/>
              <a:t> + </a:t>
            </a:r>
            <a:r>
              <a:rPr lang="fi-FI" baseline="0" dirty="0" err="1" smtClean="0"/>
              <a:t>graphics</a:t>
            </a:r>
            <a:r>
              <a:rPr lang="fi-FI" baseline="0" dirty="0" smtClean="0"/>
              <a:t> 2 </a:t>
            </a:r>
            <a:r>
              <a:rPr lang="fi-FI" baseline="0" dirty="0" err="1" smtClean="0"/>
              <a:t>columns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303296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/>
              <a:t/>
            </a:r>
            <a:br>
              <a:rPr lang="fi-FI" baseline="0" dirty="0"/>
            </a:br>
            <a:r>
              <a:rPr lang="fi-FI" baseline="0" dirty="0"/>
              <a:t/>
            </a:r>
            <a:br>
              <a:rPr lang="fi-FI" baseline="0" dirty="0"/>
            </a:br>
            <a:r>
              <a:rPr lang="fi-FI" baseline="0" dirty="0" smtClean="0"/>
              <a:t>New dia -&gt; </a:t>
            </a:r>
            <a:r>
              <a:rPr lang="fi-FI" baseline="0" dirty="0" err="1" smtClean="0"/>
              <a:t>Text</a:t>
            </a:r>
            <a:r>
              <a:rPr lang="fi-FI" baseline="0" dirty="0" smtClean="0"/>
              <a:t> + </a:t>
            </a:r>
            <a:r>
              <a:rPr lang="fi-FI" baseline="0" dirty="0" err="1" smtClean="0"/>
              <a:t>graphics</a:t>
            </a:r>
            <a:r>
              <a:rPr lang="fi-FI" baseline="0" dirty="0" smtClean="0"/>
              <a:t> 2 </a:t>
            </a:r>
            <a:r>
              <a:rPr lang="fi-FI" baseline="0" dirty="0" err="1" smtClean="0"/>
              <a:t>columns</a:t>
            </a:r>
            <a:endParaRPr lang="fi-FI" dirty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016824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how</a:t>
            </a:r>
            <a:r>
              <a:rPr lang="fi-FI" baseline="0" dirty="0" smtClean="0"/>
              <a:t> to </a:t>
            </a:r>
            <a:r>
              <a:rPr lang="fi-FI" baseline="0" dirty="0" err="1" smtClean="0"/>
              <a:t>present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statistics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or</a:t>
            </a:r>
            <a:r>
              <a:rPr lang="fi-FI" baseline="0" dirty="0" smtClean="0"/>
              <a:t> </a:t>
            </a:r>
            <a:r>
              <a:rPr lang="fi-FI" baseline="0" dirty="0" err="1" smtClean="0"/>
              <a:t>numerical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facts</a:t>
            </a:r>
            <a:r>
              <a:rPr lang="fi-FI" baseline="0" dirty="0" smtClean="0"/>
              <a:t>. 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999266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how</a:t>
            </a:r>
            <a:r>
              <a:rPr lang="fi-FI" baseline="0" dirty="0" smtClean="0"/>
              <a:t> to </a:t>
            </a:r>
            <a:r>
              <a:rPr lang="fi-FI" dirty="0" err="1" smtClean="0"/>
              <a:t>emphasize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some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facts</a:t>
            </a:r>
            <a:r>
              <a:rPr lang="fi-FI" baseline="0" dirty="0" smtClean="0"/>
              <a:t>.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043762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Space</a:t>
            </a:r>
            <a:r>
              <a:rPr lang="fi-FI" baseline="0" dirty="0" smtClean="0"/>
              <a:t> for </a:t>
            </a:r>
            <a:r>
              <a:rPr lang="fi-FI" baseline="0" dirty="0" err="1" smtClean="0"/>
              <a:t>additional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, for </a:t>
            </a:r>
            <a:r>
              <a:rPr lang="fi-FI" baseline="0" dirty="0" err="1" smtClean="0"/>
              <a:t>example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contact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information</a:t>
            </a:r>
            <a:r>
              <a:rPr lang="fi-FI" baseline="0" dirty="0" smtClean="0"/>
              <a:t>.</a:t>
            </a:r>
            <a:br>
              <a:rPr lang="fi-FI" baseline="0" dirty="0" smtClean="0"/>
            </a:br>
            <a:endParaRPr lang="fi-FI" baseline="0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circle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illustrates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the</a:t>
            </a:r>
            <a:r>
              <a:rPr lang="fi-FI" baseline="0" dirty="0" smtClean="0"/>
              <a:t> </a:t>
            </a:r>
            <a:r>
              <a:rPr lang="fi-FI" baseline="0" dirty="0" err="1" smtClean="0"/>
              <a:t>various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application</a:t>
            </a:r>
            <a:r>
              <a:rPr lang="fi-FI" baseline="0" dirty="0" smtClean="0"/>
              <a:t> </a:t>
            </a:r>
            <a:r>
              <a:rPr lang="fi-FI" baseline="0" dirty="0" err="1" smtClean="0"/>
              <a:t>areas</a:t>
            </a:r>
            <a:r>
              <a:rPr lang="fi-FI" baseline="0" dirty="0" smtClean="0"/>
              <a:t> of </a:t>
            </a:r>
            <a:r>
              <a:rPr lang="fi-FI" baseline="0" dirty="0" err="1" smtClean="0"/>
              <a:t>Copernicus</a:t>
            </a:r>
            <a:r>
              <a:rPr lang="fi-FI" baseline="0" dirty="0" smtClean="0"/>
              <a:t> data.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baseline="0" dirty="0" smtClean="0"/>
              <a:t/>
            </a:r>
            <a:br>
              <a:rPr lang="fi-FI" baseline="0" dirty="0" smtClean="0"/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333700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smtClean="0"/>
              <a:t>Notes</a:t>
            </a: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16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6056345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/>
              <a:t>Cover</a:t>
            </a:r>
            <a:r>
              <a:rPr lang="fi-FI" dirty="0" smtClean="0"/>
              <a:t> </a:t>
            </a:r>
            <a:r>
              <a:rPr lang="fi-FI" dirty="0" err="1" smtClean="0"/>
              <a:t>page</a:t>
            </a:r>
            <a:endParaRPr lang="fi-F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956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/>
              <a:t>Cover</a:t>
            </a:r>
            <a:r>
              <a:rPr lang="fi-FI" dirty="0" smtClean="0"/>
              <a:t> </a:t>
            </a:r>
            <a:r>
              <a:rPr lang="fi-FI" dirty="0" err="1" smtClean="0"/>
              <a:t>page</a:t>
            </a:r>
            <a:endParaRPr lang="fi-FI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/>
              <a:t/>
            </a:r>
            <a:br>
              <a:rPr lang="fi-FI" dirty="0"/>
            </a:br>
            <a:r>
              <a:rPr lang="fi-FI" dirty="0"/>
              <a:t/>
            </a:r>
            <a:br>
              <a:rPr lang="fi-FI" dirty="0"/>
            </a:b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29567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slide</a:t>
            </a:r>
            <a:endParaRPr lang="fi-FI" dirty="0" smtClean="0"/>
          </a:p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7980503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slide</a:t>
            </a:r>
            <a:endParaRPr lang="fi-FI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8588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1937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831937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48653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colour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fi-FI" dirty="0">
              <a:solidFill>
                <a:srgbClr val="FF0000"/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8DC38-513D-4089-9ADA-B07D03722263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23899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page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292529" y="1707654"/>
            <a:ext cx="4063447" cy="1368152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cap="none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 smtClean="0"/>
              <a:t>Insert</a:t>
            </a:r>
            <a:r>
              <a:rPr lang="fi-FI" dirty="0" smtClean="0"/>
              <a:t> </a:t>
            </a:r>
            <a:r>
              <a:rPr lang="fi-FI" dirty="0" err="1" smtClean="0"/>
              <a:t>presentation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292529" y="3147814"/>
            <a:ext cx="4063447" cy="115212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0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Päivämäärän paikkamerkki 3">
            <a:extLst>
              <a:ext uri="{FF2B5EF4-FFF2-40B4-BE49-F238E27FC236}">
                <a16:creationId xmlns="" xmlns:a16="http://schemas.microsoft.com/office/drawing/2014/main" id="{95B52206-133B-48CA-9BB7-DA16179B36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911FA94-FBFE-4DE2-B63D-31F94C9F54B8}" type="datetime1">
              <a:rPr lang="fi-FI" smtClean="0"/>
              <a:t>23.3.2018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35786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righ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3" name="Otsikko 1"/>
          <p:cNvSpPr>
            <a:spLocks noGrp="1"/>
          </p:cNvSpPr>
          <p:nvPr>
            <p:ph type="title" hasCustomPrompt="1"/>
          </p:nvPr>
        </p:nvSpPr>
        <p:spPr>
          <a:xfrm>
            <a:off x="4510792" y="195486"/>
            <a:ext cx="3277232" cy="1145282"/>
          </a:xfrm>
        </p:spPr>
        <p:txBody>
          <a:bodyPr/>
          <a:lstStyle>
            <a:lvl1pPr>
              <a:defRPr>
                <a:latin typeface="+mn-lt"/>
              </a:defRPr>
            </a:lvl1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14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499992" y="1417828"/>
            <a:ext cx="3277232" cy="3314162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DBD8C7A9-947F-4E7A-92F0-F1E5DD07AB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1DE3303-1F6A-42A4-8AFD-30E233DFBA27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=""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77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iddle title pag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302A1CD4-3D17-4363-A90E-C8442279DC9E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60" y="771550"/>
            <a:ext cx="7116088" cy="1237457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000" b="1" cap="none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fi-FI" dirty="0" err="1" smtClean="0"/>
              <a:t>Middle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59" y="2643310"/>
            <a:ext cx="7128793" cy="1080568"/>
          </a:xfrm>
        </p:spPr>
        <p:txBody>
          <a:bodyPr anchor="t">
            <a:normAutofit/>
          </a:bodyPr>
          <a:lstStyle>
            <a:lvl1pPr marL="0" indent="0" algn="l">
              <a:lnSpc>
                <a:spcPct val="110000"/>
              </a:lnSpc>
              <a:buNone/>
              <a:defRPr sz="1600" b="0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Sub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related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topic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="" xmlns:a16="http://schemas.microsoft.com/office/drawing/2014/main" id="{AB937590-6355-4E85-9931-3CE5C695961A}"/>
              </a:ext>
            </a:extLst>
          </p:cNvPr>
          <p:cNvCxnSpPr>
            <a:cxnSpLocks/>
          </p:cNvCxnSpPr>
          <p:nvPr userDrawn="1"/>
        </p:nvCxnSpPr>
        <p:spPr>
          <a:xfrm>
            <a:off x="683568" y="2355726"/>
            <a:ext cx="7344816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0AFE9B78-8186-43F9-AD9F-6A965FCBFE0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AC9C2F9-7DED-4651-B080-8CABC13EF38D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C2ACA6B9-9BA7-4F25-9886-FD6E4A2277A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Kuva 22">
            <a:extLst>
              <a:ext uri="{FF2B5EF4-FFF2-40B4-BE49-F238E27FC236}">
                <a16:creationId xmlns="" xmlns:a16="http://schemas.microsoft.com/office/drawing/2014/main" id="{D177C530-9731-4E62-97CA-7D24A3F0B66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1023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grey background text page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orakulmio 13">
            <a:extLst>
              <a:ext uri="{FF2B5EF4-FFF2-40B4-BE49-F238E27FC236}">
                <a16:creationId xmlns="" xmlns:a16="http://schemas.microsoft.com/office/drawing/2014/main" id="{C9A6DF07-37AA-40DF-AC97-2C82E5F1CA5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4" name="Tekstin paikkamerkki 2">
            <a:extLst>
              <a:ext uri="{FF2B5EF4-FFF2-40B4-BE49-F238E27FC236}">
                <a16:creationId xmlns="" xmlns:a16="http://schemas.microsoft.com/office/drawing/2014/main" id="{EBA80C7A-88D9-470B-9F1C-FC8751D7BCFF}"/>
              </a:ext>
            </a:extLst>
          </p:cNvPr>
          <p:cNvSpPr>
            <a:spLocks noGrp="1"/>
          </p:cNvSpPr>
          <p:nvPr>
            <p:ph type="body" idx="14" hasCustomPrompt="1"/>
          </p:nvPr>
        </p:nvSpPr>
        <p:spPr>
          <a:xfrm>
            <a:off x="468001" y="1851670"/>
            <a:ext cx="7128336" cy="2489442"/>
          </a:xfrm>
        </p:spPr>
        <p:txBody>
          <a:bodyPr anchor="t">
            <a:normAutofit/>
          </a:bodyPr>
          <a:lstStyle>
            <a:lvl1pPr marL="285750" indent="-285750" algn="l">
              <a:lnSpc>
                <a:spcPct val="110000"/>
              </a:lnSpc>
              <a:buFont typeface="Arial" panose="020B0604020202020204" pitchFamily="34" charset="0"/>
              <a:buChar char="•"/>
              <a:defRPr sz="1600" b="0" baseline="0">
                <a:solidFill>
                  <a:schemeClr val="accent3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Text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="" xmlns:a16="http://schemas.microsoft.com/office/drawing/2014/main" id="{18EAD620-FF8F-46F9-8DB8-6E7032E7C6E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8000" y="555526"/>
            <a:ext cx="7128337" cy="936104"/>
          </a:xfrm>
        </p:spPr>
        <p:txBody>
          <a:bodyPr anchor="b" anchorCtr="0"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Slide title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D9F21C5B-3ABA-4B99-B9A1-A3BBDF5081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29E624F-1BAE-4503-9552-F706B65519DA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F9EC6708-48A2-471C-916C-15B23969060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Kuva 8">
            <a:extLst>
              <a:ext uri="{FF2B5EF4-FFF2-40B4-BE49-F238E27FC236}">
                <a16:creationId xmlns=""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9732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 pag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Otsikko 1"/>
          <p:cNvSpPr>
            <a:spLocks noGrp="1"/>
          </p:cNvSpPr>
          <p:nvPr>
            <p:ph type="title" hasCustomPrompt="1"/>
          </p:nvPr>
        </p:nvSpPr>
        <p:spPr>
          <a:xfrm>
            <a:off x="616959" y="1728862"/>
            <a:ext cx="6305901" cy="1164805"/>
          </a:xfrm>
        </p:spPr>
        <p:txBody>
          <a:bodyPr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800" b="0" cap="none">
                <a:solidFill>
                  <a:schemeClr val="bg1"/>
                </a:solidFill>
              </a:defRPr>
            </a:lvl1pPr>
          </a:lstStyle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16" name="Tekstin paikkamerkki 2"/>
          <p:cNvSpPr>
            <a:spLocks noGrp="1"/>
          </p:cNvSpPr>
          <p:nvPr>
            <p:ph type="body" idx="14" hasCustomPrompt="1"/>
          </p:nvPr>
        </p:nvSpPr>
        <p:spPr>
          <a:xfrm>
            <a:off x="611560" y="3075358"/>
            <a:ext cx="6317160" cy="1080568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b="1" baseline="0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Space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additional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information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Päivämäärän paikkamerkki 3">
            <a:extLst>
              <a:ext uri="{FF2B5EF4-FFF2-40B4-BE49-F238E27FC236}">
                <a16:creationId xmlns="" xmlns:a16="http://schemas.microsoft.com/office/drawing/2014/main" id="{AC24993A-C513-4C55-B09F-19DB79850CC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49C05E6-C481-4B3E-91FB-B77329DF180A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23" name="Kuva 22">
            <a:extLst>
              <a:ext uri="{FF2B5EF4-FFF2-40B4-BE49-F238E27FC236}">
                <a16:creationId xmlns="" xmlns:a16="http://schemas.microsoft.com/office/drawing/2014/main" id="{DB3BFF74-0D81-4BBF-B5B4-0948A5FE78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22285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667C96CD-03BB-4BB5-85F4-C6C93798059D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6" name="Otsikko 1"/>
          <p:cNvSpPr>
            <a:spLocks noGrp="1"/>
          </p:cNvSpPr>
          <p:nvPr>
            <p:ph type="title" hasCustomPrompt="1"/>
          </p:nvPr>
        </p:nvSpPr>
        <p:spPr>
          <a:xfrm>
            <a:off x="1307864" y="1275606"/>
            <a:ext cx="6564783" cy="1368152"/>
          </a:xfrm>
        </p:spPr>
        <p:txBody>
          <a:bodyPr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600" b="1" cap="none">
                <a:solidFill>
                  <a:schemeClr val="bg1"/>
                </a:solidFill>
              </a:defRPr>
            </a:lvl1pPr>
          </a:lstStyle>
          <a:p>
            <a:r>
              <a:rPr lang="fi-FI" dirty="0" err="1"/>
              <a:t>Click</a:t>
            </a:r>
            <a:r>
              <a:rPr lang="fi-FI" dirty="0"/>
              <a:t> to </a:t>
            </a:r>
            <a:r>
              <a:rPr lang="fi-FI" dirty="0" err="1"/>
              <a:t>edit</a:t>
            </a:r>
            <a:r>
              <a:rPr lang="fi-FI" dirty="0"/>
              <a:t> </a:t>
            </a:r>
            <a:r>
              <a:rPr lang="fi-FI" dirty="0" err="1"/>
              <a:t>master</a:t>
            </a:r>
            <a:r>
              <a:rPr lang="fi-FI" dirty="0"/>
              <a:t> </a:t>
            </a:r>
            <a:r>
              <a:rPr lang="fi-FI" dirty="0" err="1"/>
              <a:t>title</a:t>
            </a:r>
            <a:r>
              <a:rPr lang="fi-FI" dirty="0"/>
              <a:t> </a:t>
            </a:r>
            <a:r>
              <a:rPr lang="fi-FI" dirty="0" err="1"/>
              <a:t>style</a:t>
            </a:r>
            <a:endParaRPr lang="fi-FI" dirty="0"/>
          </a:p>
        </p:txBody>
      </p:sp>
      <p:sp>
        <p:nvSpPr>
          <p:cNvPr id="17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307864" y="2643758"/>
            <a:ext cx="6576504" cy="64807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>
                <a:solidFill>
                  <a:schemeClr val="bg1"/>
                </a:solidFill>
                <a:latin typeface="+mn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Master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subtitle</a:t>
            </a:r>
            <a:r>
              <a:rPr lang="fi-FI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>
                <a:latin typeface="Arial" panose="020B0604020202020204" pitchFamily="34" charset="0"/>
                <a:cs typeface="Arial" panose="020B0604020202020204" pitchFamily="34" charset="0"/>
              </a:rPr>
              <a:t>style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Päivämäärän paikkamerkki 3">
            <a:extLst>
              <a:ext uri="{FF2B5EF4-FFF2-40B4-BE49-F238E27FC236}">
                <a16:creationId xmlns="" xmlns:a16="http://schemas.microsoft.com/office/drawing/2014/main" id="{98DC2B60-E1ED-4FDB-A8B3-AAB21A66AA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8426512F-25F8-402D-95AB-4616E70D3C2D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20" name="Picture 2">
            <a:extLst>
              <a:ext uri="{FF2B5EF4-FFF2-40B4-BE49-F238E27FC236}">
                <a16:creationId xmlns="" xmlns:a16="http://schemas.microsoft.com/office/drawing/2014/main" id="{F3E33B0C-271F-40C3-BC11-F0530BE92B5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Kuva 22">
            <a:extLst>
              <a:ext uri="{FF2B5EF4-FFF2-40B4-BE49-F238E27FC236}">
                <a16:creationId xmlns="" xmlns:a16="http://schemas.microsoft.com/office/drawing/2014/main" id="{65C29AF4-E2F7-41EE-BE8E-6CB063026E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9629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9" name="Päivämäärän paikkamerkki 3">
            <a:extLst>
              <a:ext uri="{FF2B5EF4-FFF2-40B4-BE49-F238E27FC236}">
                <a16:creationId xmlns="" xmlns:a16="http://schemas.microsoft.com/office/drawing/2014/main" id="{631E69EC-2393-4A27-92B6-BD9D982874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01B35A67-CB90-43B0-AB91-FAED124DDF96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06436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3575050" y="204789"/>
            <a:ext cx="4093294" cy="431117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457201" y="1076327"/>
            <a:ext cx="3008313" cy="345525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8051F911-D6AA-4F71-9A8D-A584B285635F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5BC306D-8B87-41C1-8830-1B54867A8B23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=""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234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nd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3" name="Kuvan paikkamerkki 2"/>
          <p:cNvSpPr>
            <a:spLocks noGrp="1"/>
          </p:cNvSpPr>
          <p:nvPr>
            <p:ph type="pic" idx="1" hasCustomPrompt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 dirty="0" smtClean="0"/>
              <a:t>Picture</a:t>
            </a:r>
            <a:endParaRPr lang="fi-FI" dirty="0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 dirty="0" err="1" smtClean="0"/>
              <a:t>Change</a:t>
            </a:r>
            <a:r>
              <a:rPr lang="fi-FI" dirty="0" smtClean="0"/>
              <a:t> </a:t>
            </a:r>
            <a:r>
              <a:rPr lang="fi-FI" dirty="0" err="1" smtClean="0"/>
              <a:t>basic</a:t>
            </a:r>
            <a:r>
              <a:rPr lang="fi-FI" dirty="0" smtClean="0"/>
              <a:t> </a:t>
            </a:r>
            <a:r>
              <a:rPr lang="fi-FI" dirty="0" err="1" smtClean="0"/>
              <a:t>style</a:t>
            </a:r>
            <a:r>
              <a:rPr lang="fi-FI" dirty="0" smtClean="0"/>
              <a:t>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clicking</a:t>
            </a:r>
            <a:endParaRPr lang="fi-FI" dirty="0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ED57F8C3-0932-464C-8CAC-33E9619B553B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04399C9-ED78-46F1-A4D4-5DA3CFD91208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=""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2880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68000" y="331200"/>
            <a:ext cx="7211144" cy="656374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57200" y="1059582"/>
            <a:ext cx="7211144" cy="339447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 dirty="0" err="1" smtClean="0"/>
              <a:t>Text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17" name="Alatunnisteen paikkamerkki 4">
            <a:extLst>
              <a:ext uri="{FF2B5EF4-FFF2-40B4-BE49-F238E27FC236}">
                <a16:creationId xmlns="" xmlns:a16="http://schemas.microsoft.com/office/drawing/2014/main" id="{8A9C18AA-CE35-49F2-BC4F-5F4A49EBB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7" name="Päivämäärän paikkamerkki 3">
            <a:extLst>
              <a:ext uri="{FF2B5EF4-FFF2-40B4-BE49-F238E27FC236}">
                <a16:creationId xmlns="" xmlns:a16="http://schemas.microsoft.com/office/drawing/2014/main" id="{FA273E3B-8D7B-4C87-84EA-6E8C18B7F7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E94F3DC-BA3E-42BC-BE0C-50D4D4DF2D9C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=""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02229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+ graphics 2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>
                <a:solidFill>
                  <a:schemeClr val="accent4"/>
                </a:solidFill>
              </a:defRPr>
            </a:lvl1pPr>
          </a:lstStyle>
          <a:p>
            <a:r>
              <a:rPr lang="fi-FI" dirty="0" err="1" smtClean="0"/>
              <a:t>Text</a:t>
            </a:r>
            <a:r>
              <a:rPr lang="fi-FI" dirty="0" smtClean="0"/>
              <a:t> + </a:t>
            </a:r>
            <a:r>
              <a:rPr lang="fi-FI" dirty="0" err="1" smtClean="0"/>
              <a:t>graphics</a:t>
            </a:r>
            <a:r>
              <a:rPr lang="fi-FI" dirty="0" smtClean="0"/>
              <a:t> </a:t>
            </a:r>
            <a:r>
              <a:rPr lang="fi-FI" dirty="0" err="1" smtClean="0"/>
              <a:t>or</a:t>
            </a:r>
            <a:r>
              <a:rPr lang="fi-FI" dirty="0" smtClean="0"/>
              <a:t> 2 </a:t>
            </a:r>
            <a:r>
              <a:rPr lang="fi-FI" dirty="0" err="1" smtClean="0"/>
              <a:t>columns</a:t>
            </a:r>
            <a:r>
              <a:rPr lang="fi-FI" dirty="0" smtClean="0"/>
              <a:t> of </a:t>
            </a:r>
            <a:r>
              <a:rPr lang="fi-FI" dirty="0" err="1" smtClean="0"/>
              <a:t>text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 hasCustomPrompt="1"/>
          </p:nvPr>
        </p:nvSpPr>
        <p:spPr>
          <a:xfrm>
            <a:off x="457200" y="1059582"/>
            <a:ext cx="3466728" cy="326563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067944" y="1059582"/>
            <a:ext cx="3528392" cy="3265636"/>
          </a:xfrm>
        </p:spPr>
        <p:txBody>
          <a:bodyPr>
            <a:normAutofit/>
          </a:bodyPr>
          <a:lstStyle>
            <a:lvl1pPr>
              <a:defRPr sz="1800" baseline="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 dirty="0" smtClean="0"/>
              <a:t>Graphics </a:t>
            </a:r>
            <a:r>
              <a:rPr lang="fi-FI" dirty="0" err="1" smtClean="0"/>
              <a:t>or</a:t>
            </a:r>
            <a:r>
              <a:rPr lang="fi-FI" dirty="0" smtClean="0"/>
              <a:t> </a:t>
            </a:r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16" name="Alatunnisteen paikkamerkki 4">
            <a:extLst>
              <a:ext uri="{FF2B5EF4-FFF2-40B4-BE49-F238E27FC236}">
                <a16:creationId xmlns="" xmlns:a16="http://schemas.microsoft.com/office/drawing/2014/main" id="{8FB416FE-5A34-414E-A01F-CA8676985F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sp>
        <p:nvSpPr>
          <p:cNvPr id="8" name="Päivämäärän paikkamerkki 3">
            <a:extLst>
              <a:ext uri="{FF2B5EF4-FFF2-40B4-BE49-F238E27FC236}">
                <a16:creationId xmlns="" xmlns:a16="http://schemas.microsoft.com/office/drawing/2014/main" id="{D4F9096D-C63D-4AA3-BEEA-98F308B6488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6C1D801-9935-4B42-B921-362BAC22E475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10" name="Kuva 9">
            <a:extLst>
              <a:ext uri="{FF2B5EF4-FFF2-40B4-BE49-F238E27FC236}">
                <a16:creationId xmlns=""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6187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6" name="Päivämäärän paikkamerkki 3">
            <a:extLst>
              <a:ext uri="{FF2B5EF4-FFF2-40B4-BE49-F238E27FC236}">
                <a16:creationId xmlns="" xmlns:a16="http://schemas.microsoft.com/office/drawing/2014/main" id="{2371E66A-EB54-4775-B6BD-C0DEAFB6DBA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D2FC7F82-61D4-451C-87F1-A8FF32925EE8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=""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967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pag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uorakulmio 13">
            <a:extLst>
              <a:ext uri="{FF2B5EF4-FFF2-40B4-BE49-F238E27FC236}">
                <a16:creationId xmlns="" xmlns:a16="http://schemas.microsoft.com/office/drawing/2014/main" id="{4B942299-0B7B-4C63-AC6A-C115E85A76F1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0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1136053" y="2643758"/>
            <a:ext cx="6920126" cy="100811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Change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image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by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right-clicking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Edit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background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Picture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fill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→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fi-FI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i-FI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file</a:t>
            </a:r>
            <a:endParaRPr lang="fi-F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Päivämäärän paikkamerkki 3">
            <a:extLst>
              <a:ext uri="{FF2B5EF4-FFF2-40B4-BE49-F238E27FC236}">
                <a16:creationId xmlns="" xmlns:a16="http://schemas.microsoft.com/office/drawing/2014/main" id="{5EB767D5-4934-498C-A013-531CA9B04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422CC55D-5F01-4807-989A-27430CFD6F8C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18" name="Picture 2">
            <a:extLst>
              <a:ext uri="{FF2B5EF4-FFF2-40B4-BE49-F238E27FC236}">
                <a16:creationId xmlns="" xmlns:a16="http://schemas.microsoft.com/office/drawing/2014/main" id="{2A8493FB-C425-4A9B-89E4-98D3871F683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Kuva 3">
            <a:extLst>
              <a:ext uri="{FF2B5EF4-FFF2-40B4-BE49-F238E27FC236}">
                <a16:creationId xmlns="" xmlns:a16="http://schemas.microsoft.com/office/drawing/2014/main" id="{D0F16888-7BAD-4DBD-A015-8D0258A6CBB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13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-righ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8" name="Sisällön paikkamerkki 2"/>
          <p:cNvSpPr>
            <a:spLocks noGrp="1"/>
          </p:cNvSpPr>
          <p:nvPr>
            <p:ph idx="1" hasCustomPrompt="1"/>
          </p:nvPr>
        </p:nvSpPr>
        <p:spPr>
          <a:xfrm>
            <a:off x="4645026" y="1417828"/>
            <a:ext cx="3311350" cy="3282414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err="1" smtClean="0"/>
              <a:t>You</a:t>
            </a:r>
            <a:r>
              <a:rPr lang="fi-FI" dirty="0" smtClean="0"/>
              <a:t> </a:t>
            </a:r>
            <a:r>
              <a:rPr lang="fi-FI" dirty="0" err="1" smtClean="0"/>
              <a:t>can</a:t>
            </a:r>
            <a:r>
              <a:rPr lang="fi-FI" dirty="0" smtClean="0"/>
              <a:t> </a:t>
            </a:r>
            <a:r>
              <a:rPr lang="fi-FI" dirty="0" err="1" smtClean="0"/>
              <a:t>change</a:t>
            </a:r>
            <a:r>
              <a:rPr lang="fi-FI" dirty="0" smtClean="0"/>
              <a:t> the </a:t>
            </a:r>
            <a:r>
              <a:rPr lang="fi-FI" dirty="0" err="1" smtClean="0"/>
              <a:t>background</a:t>
            </a:r>
            <a:r>
              <a:rPr lang="fi-FI" dirty="0" smtClean="0"/>
              <a:t> image </a:t>
            </a:r>
            <a:r>
              <a:rPr lang="fi-FI" dirty="0" err="1" smtClean="0"/>
              <a:t>by</a:t>
            </a:r>
            <a:r>
              <a:rPr lang="fi-FI" dirty="0" smtClean="0"/>
              <a:t> </a:t>
            </a:r>
            <a:r>
              <a:rPr lang="fi-FI" dirty="0" err="1" smtClean="0"/>
              <a:t>right-clicking</a:t>
            </a:r>
            <a:r>
              <a:rPr lang="fi-FI" dirty="0" smtClean="0"/>
              <a:t> the image -&gt; </a:t>
            </a:r>
            <a:r>
              <a:rPr lang="fi-FI" dirty="0" err="1" smtClean="0"/>
              <a:t>Edit</a:t>
            </a:r>
            <a:r>
              <a:rPr lang="fi-FI" dirty="0" smtClean="0"/>
              <a:t> </a:t>
            </a:r>
            <a:r>
              <a:rPr lang="fi-FI" dirty="0" err="1" smtClean="0"/>
              <a:t>background</a:t>
            </a:r>
            <a:r>
              <a:rPr lang="fi-FI" dirty="0" smtClean="0"/>
              <a:t> -&gt; </a:t>
            </a:r>
            <a:r>
              <a:rPr lang="fi-FI" dirty="0" err="1" smtClean="0"/>
              <a:t>From</a:t>
            </a:r>
            <a:r>
              <a:rPr lang="fi-FI" dirty="0" smtClean="0"/>
              <a:t> </a:t>
            </a:r>
            <a:r>
              <a:rPr lang="fi-FI" dirty="0" err="1" smtClean="0"/>
              <a:t>file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19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7" y="411510"/>
            <a:ext cx="3311350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3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304EEA73-7172-435E-BB08-9B8211F328A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5EE76BD1-F5D7-4991-AD9E-F00E16915E3C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=""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3500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1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6D6BFEE9-7A70-4FA1-96B7-7409D8006B4C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20" name="Kuva 19">
            <a:extLst>
              <a:ext uri="{FF2B5EF4-FFF2-40B4-BE49-F238E27FC236}">
                <a16:creationId xmlns="" xmlns:a16="http://schemas.microsoft.com/office/drawing/2014/main" id="{0135EFBA-05D1-44DF-A435-B5E5F6FD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382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our background 2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2" name="Päivämäärän paikkamerkki 3">
            <a:extLst>
              <a:ext uri="{FF2B5EF4-FFF2-40B4-BE49-F238E27FC236}">
                <a16:creationId xmlns="" xmlns:a16="http://schemas.microsoft.com/office/drawing/2014/main" id="{5FDABFD4-7176-435A-963F-D47A3774AA2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2C133862-7054-4AFF-BB13-FFDFBC091730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20" name="Kuva 19">
            <a:extLst>
              <a:ext uri="{FF2B5EF4-FFF2-40B4-BE49-F238E27FC236}">
                <a16:creationId xmlns="" xmlns:a16="http://schemas.microsoft.com/office/drawing/2014/main" id="{0135EFBA-05D1-44DF-A435-B5E5F6FDF1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8069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s + 2 tit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in paikkamerkki 2"/>
          <p:cNvSpPr>
            <a:spLocks noGrp="1"/>
          </p:cNvSpPr>
          <p:nvPr>
            <p:ph type="body" idx="1" hasCustomPrompt="1"/>
          </p:nvPr>
        </p:nvSpPr>
        <p:spPr>
          <a:xfrm>
            <a:off x="457200" y="411510"/>
            <a:ext cx="3610744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 hasCustomPrompt="1"/>
          </p:nvPr>
        </p:nvSpPr>
        <p:spPr>
          <a:xfrm>
            <a:off x="457200" y="1408484"/>
            <a:ext cx="3610744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 hasCustomPrompt="1"/>
          </p:nvPr>
        </p:nvSpPr>
        <p:spPr>
          <a:xfrm>
            <a:off x="4211960" y="411510"/>
            <a:ext cx="3528392" cy="996975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r>
              <a:rPr lang="fi-FI" dirty="0" smtClean="0"/>
              <a:t> </a:t>
            </a:r>
            <a:r>
              <a:rPr lang="fi-FI" dirty="0" err="1" smtClean="0"/>
              <a:t>here</a:t>
            </a:r>
            <a:endParaRPr lang="fi-FI" dirty="0"/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 hasCustomPrompt="1"/>
          </p:nvPr>
        </p:nvSpPr>
        <p:spPr>
          <a:xfrm>
            <a:off x="4211960" y="1408484"/>
            <a:ext cx="3528392" cy="296346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10" name="Päivämäärän paikkamerkki 3">
            <a:extLst>
              <a:ext uri="{FF2B5EF4-FFF2-40B4-BE49-F238E27FC236}">
                <a16:creationId xmlns="" xmlns:a16="http://schemas.microsoft.com/office/drawing/2014/main" id="{59410FD9-0646-42BD-B820-220DA9A6ACA3}"/>
              </a:ext>
            </a:extLst>
          </p:cNvPr>
          <p:cNvSpPr>
            <a:spLocks noGrp="1"/>
          </p:cNvSpPr>
          <p:nvPr>
            <p:ph type="dt" sz="half" idx="1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7FA10AB4-F945-46DA-9F2E-A930D7FB4261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9" name="Kuva 8">
            <a:extLst>
              <a:ext uri="{FF2B5EF4-FFF2-40B4-BE49-F238E27FC236}">
                <a16:creationId xmlns="" xmlns:a16="http://schemas.microsoft.com/office/drawing/2014/main" id="{9F0D0AD7-567E-4F40-B045-9C9B5A922C2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224" y="230493"/>
            <a:ext cx="1169972" cy="137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405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uorakulmio 13">
            <a:extLst>
              <a:ext uri="{FF2B5EF4-FFF2-40B4-BE49-F238E27FC236}">
                <a16:creationId xmlns="" xmlns:a16="http://schemas.microsoft.com/office/drawing/2014/main" id="{7F783B60-EBFB-41DF-9AA6-F36E5253DC3F}"/>
              </a:ext>
            </a:extLst>
          </p:cNvPr>
          <p:cNvSpPr/>
          <p:nvPr userDrawn="1"/>
        </p:nvSpPr>
        <p:spPr>
          <a:xfrm>
            <a:off x="0" y="4490519"/>
            <a:ext cx="9144000" cy="65298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68000" y="331200"/>
            <a:ext cx="7139136" cy="65637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i-FI" dirty="0" err="1" smtClean="0"/>
              <a:t>Slide</a:t>
            </a:r>
            <a:r>
              <a:rPr lang="fi-FI" dirty="0" smtClean="0"/>
              <a:t> </a:t>
            </a:r>
            <a:r>
              <a:rPr lang="fi-FI" dirty="0" err="1" smtClean="0"/>
              <a:t>title</a:t>
            </a:r>
            <a:endParaRPr lang="fi-FI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059582"/>
            <a:ext cx="7139136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 err="1" smtClean="0"/>
              <a:t>Text</a:t>
            </a:r>
            <a:endParaRPr lang="fi-FI" dirty="0" smtClean="0"/>
          </a:p>
          <a:p>
            <a:pPr lvl="1"/>
            <a:r>
              <a:rPr lang="fi-FI" dirty="0" smtClean="0"/>
              <a:t>Second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2"/>
            <a:r>
              <a:rPr lang="fi-FI" dirty="0" smtClean="0"/>
              <a:t>Third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3"/>
            <a:r>
              <a:rPr lang="fi-FI" dirty="0" err="1" smtClean="0"/>
              <a:t>Fourth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 smtClean="0"/>
          </a:p>
          <a:p>
            <a:pPr lvl="4"/>
            <a:r>
              <a:rPr lang="fi-FI" dirty="0" err="1" smtClean="0"/>
              <a:t>Fifth</a:t>
            </a:r>
            <a:r>
              <a:rPr lang="fi-FI" dirty="0" smtClean="0"/>
              <a:t> </a:t>
            </a:r>
            <a:r>
              <a:rPr lang="fi-FI" dirty="0" err="1" smtClean="0"/>
              <a:t>level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5076056" y="4784400"/>
            <a:ext cx="936104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bg2">
                    <a:lumMod val="25000"/>
                  </a:schemeClr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fld id="{FA403F56-EADA-4349-9CDD-8F3DD4ECA780}" type="datetime1">
              <a:rPr lang="fi-FI" smtClean="0"/>
              <a:t>23.3.2018</a:t>
            </a:fld>
            <a:endParaRPr lang="fi-FI" dirty="0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6228184" y="4784949"/>
            <a:ext cx="2592288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aseline="0">
                <a:solidFill>
                  <a:schemeClr val="bg2">
                    <a:lumMod val="25000"/>
                  </a:schemeClr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fi-FI" dirty="0" err="1" smtClean="0"/>
              <a:t>First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r>
              <a:rPr lang="fi-FI" dirty="0" smtClean="0"/>
              <a:t> </a:t>
            </a:r>
            <a:r>
              <a:rPr lang="fi-FI" dirty="0" err="1" smtClean="0"/>
              <a:t>Last</a:t>
            </a:r>
            <a:r>
              <a:rPr lang="fi-FI" dirty="0" smtClean="0"/>
              <a:t> </a:t>
            </a:r>
            <a:r>
              <a:rPr lang="fi-FI" dirty="0" err="1" smtClean="0"/>
              <a:t>name</a:t>
            </a:r>
            <a:endParaRPr lang="fi-FI" dirty="0"/>
          </a:p>
        </p:txBody>
      </p:sp>
      <p:pic>
        <p:nvPicPr>
          <p:cNvPr id="16" name="Picture 2">
            <a:extLst>
              <a:ext uri="{FF2B5EF4-FFF2-40B4-BE49-F238E27FC236}">
                <a16:creationId xmlns="" xmlns:a16="http://schemas.microsoft.com/office/drawing/2014/main" id="{031A1364-6BEF-4626-B427-52F5F6E5F3C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490519"/>
            <a:ext cx="2347759" cy="637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2510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0" r:id="rId2"/>
    <p:sldLayoutId id="2147483652" r:id="rId3"/>
    <p:sldLayoutId id="2147483654" r:id="rId4"/>
    <p:sldLayoutId id="2147483674" r:id="rId5"/>
    <p:sldLayoutId id="2147483676" r:id="rId6"/>
    <p:sldLayoutId id="2147483678" r:id="rId7"/>
    <p:sldLayoutId id="2147483681" r:id="rId8"/>
    <p:sldLayoutId id="2147483653" r:id="rId9"/>
    <p:sldLayoutId id="2147483665" r:id="rId10"/>
    <p:sldLayoutId id="2147483679" r:id="rId11"/>
    <p:sldLayoutId id="2147483680" r:id="rId12"/>
    <p:sldLayoutId id="2147483675" r:id="rId13"/>
    <p:sldLayoutId id="2147483673" r:id="rId14"/>
    <p:sldLayoutId id="2147483662" r:id="rId15"/>
    <p:sldLayoutId id="2147483656" r:id="rId16"/>
    <p:sldLayoutId id="2147483657" r:id="rId17"/>
  </p:sldLayoutIdLst>
  <p:hf hdr="0"/>
  <p:txStyles>
    <p:titleStyle>
      <a:lvl1pPr algn="l" defTabSz="914400" rtl="0" eaLnBrk="1" latinLnBrk="0" hangingPunct="1">
        <a:spcBef>
          <a:spcPct val="0"/>
        </a:spcBef>
        <a:buNone/>
        <a:defRPr sz="2600" b="1" kern="1200">
          <a:solidFill>
            <a:schemeClr val="accent4"/>
          </a:solidFill>
          <a:latin typeface="+mn-lt"/>
          <a:ea typeface="+mj-ea"/>
          <a:cs typeface="Arial" panose="020B0604020202020204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800" kern="1200" baseline="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Clr>
          <a:schemeClr val="accent6"/>
        </a:buClr>
        <a:buFont typeface="Arial" panose="020B0604020202020204" pitchFamily="34" charset="0"/>
        <a:buChar char="•"/>
        <a:defRPr sz="1600" kern="1200">
          <a:solidFill>
            <a:schemeClr val="bg2">
              <a:lumMod val="25000"/>
            </a:schemeClr>
          </a:solidFill>
          <a:latin typeface="+mj-lt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1"/>
            <a:ext cx="9144000" cy="4492800"/>
          </a:xfrm>
          <a:prstGeom prst="rect">
            <a:avLst/>
          </a:prstGeom>
          <a:gradFill>
            <a:gsLst>
              <a:gs pos="3000">
                <a:schemeClr val="accent2">
                  <a:alpha val="80000"/>
                </a:schemeClr>
              </a:gs>
              <a:gs pos="59000">
                <a:schemeClr val="accent1">
                  <a:alpha val="30000"/>
                </a:scheme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10" name="Title 9">
            <a:extLst>
              <a:ext uri="{FF2B5EF4-FFF2-40B4-BE49-F238E27FC236}">
                <a16:creationId xmlns="" xmlns:a16="http://schemas.microsoft.com/office/drawing/2014/main" id="{BEF41F16-BF16-4AA6-B485-598CB59FD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1" name="Text Placeholder 10">
            <a:extLst>
              <a:ext uri="{FF2B5EF4-FFF2-40B4-BE49-F238E27FC236}">
                <a16:creationId xmlns="" xmlns:a16="http://schemas.microsoft.com/office/drawing/2014/main" id="{0318FCB9-6642-4915-BF5A-E794A7A38C1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71F3C6E-44A9-4919-A2A1-5640A97545B3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7" name="Kuva 6">
            <a:extLst>
              <a:ext uri="{FF2B5EF4-FFF2-40B4-BE49-F238E27FC236}">
                <a16:creationId xmlns="" xmlns:a16="http://schemas.microsoft.com/office/drawing/2014/main" id="{FF129567-F5D8-4FBD-9D1B-048CDCEC03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0289" y="461238"/>
            <a:ext cx="2576478" cy="3021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69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72F1326A-C109-4E29-B12B-42300981D1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E40E64-BEFB-46DE-8D77-FD146B5D216B}" type="datetime1">
              <a:rPr lang="fi-FI" smtClean="0"/>
              <a:t>23.3.2018</a:t>
            </a:fld>
            <a:endParaRPr lang="fi-FI"/>
          </a:p>
        </p:txBody>
      </p:sp>
      <p:graphicFrame>
        <p:nvGraphicFramePr>
          <p:cNvPr id="6" name="Kaavio 5"/>
          <p:cNvGraphicFramePr/>
          <p:nvPr>
            <p:extLst>
              <p:ext uri="{D42A27DB-BD31-4B8C-83A1-F6EECF244321}">
                <p14:modId xmlns:p14="http://schemas.microsoft.com/office/powerpoint/2010/main" val="2998927275"/>
              </p:ext>
            </p:extLst>
          </p:nvPr>
        </p:nvGraphicFramePr>
        <p:xfrm>
          <a:off x="1547664" y="1059582"/>
          <a:ext cx="6480720" cy="34001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756901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3633E68D-718F-4EF4-86D2-316DAEF631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250A8165-CA01-4C9B-8D9B-63457676E10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2" name="Content Placeholder 11">
            <a:extLst>
              <a:ext uri="{FF2B5EF4-FFF2-40B4-BE49-F238E27FC236}">
                <a16:creationId xmlns="" xmlns:a16="http://schemas.microsoft.com/office/drawing/2014/main" id="{BC63A4CC-32CD-42B8-A624-4AF163CB3FF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Alatunnisteen paikkamerkki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8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493A6B-DA47-4D30-AF80-85DB597B309E}" type="datetime1">
              <a:rPr lang="fi-FI" smtClean="0"/>
              <a:t>23.3.2018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913758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B864C54B-E501-4E80-9BDC-3E0FA732D9C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13" name="Content Placeholder 12">
            <a:extLst>
              <a:ext uri="{FF2B5EF4-FFF2-40B4-BE49-F238E27FC236}">
                <a16:creationId xmlns="" xmlns:a16="http://schemas.microsoft.com/office/drawing/2014/main" id="{365D8A81-AF6A-46BB-92A6-7604C3FE399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57200" y="1059582"/>
            <a:ext cx="3106688" cy="3265636"/>
          </a:xfrm>
        </p:spPr>
        <p:txBody>
          <a:bodyPr/>
          <a:lstStyle/>
          <a:p>
            <a:endParaRPr lang="fi-FI" dirty="0"/>
          </a:p>
        </p:txBody>
      </p:sp>
      <p:graphicFrame>
        <p:nvGraphicFramePr>
          <p:cNvPr id="8" name="Sisällön paikkamerkki 7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964875106"/>
              </p:ext>
            </p:extLst>
          </p:nvPr>
        </p:nvGraphicFramePr>
        <p:xfrm>
          <a:off x="3635896" y="1058863"/>
          <a:ext cx="5050904" cy="32670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Alatunnisteen paikkamerkki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11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2E9FB9-68F5-457B-B204-8036CC9C23F2}" type="datetime1">
              <a:rPr lang="fi-FI" smtClean="0"/>
              <a:t>23.3.2018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251138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B52D3637-603F-4D47-8D18-92507E2C4F16}" type="datetime1">
              <a:rPr lang="fi-FI" smtClean="0"/>
              <a:t>23.3.2018</a:t>
            </a:fld>
            <a:endParaRPr lang="fi-FI"/>
          </a:p>
        </p:txBody>
      </p:sp>
      <p:sp>
        <p:nvSpPr>
          <p:cNvPr id="24" name="Otsikko 4"/>
          <p:cNvSpPr txBox="1">
            <a:spLocks/>
          </p:cNvSpPr>
          <p:nvPr/>
        </p:nvSpPr>
        <p:spPr>
          <a:xfrm>
            <a:off x="1223628" y="1131590"/>
            <a:ext cx="1823976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 cap="none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8800" b="1" dirty="0">
                <a:latin typeface="Merriweather Sans ExtraBold" panose="00000900000000000000" pitchFamily="2" charset="0"/>
              </a:rPr>
              <a:t>B</a:t>
            </a:r>
          </a:p>
        </p:txBody>
      </p:sp>
      <p:sp>
        <p:nvSpPr>
          <p:cNvPr id="25" name="Tekstin paikkamerkki 5"/>
          <p:cNvSpPr txBox="1">
            <a:spLocks/>
          </p:cNvSpPr>
          <p:nvPr/>
        </p:nvSpPr>
        <p:spPr>
          <a:xfrm>
            <a:off x="1187624" y="2571750"/>
            <a:ext cx="189598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>
                <a:latin typeface="+mj-lt"/>
              </a:rPr>
              <a:t>Lorem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ipsum</a:t>
            </a:r>
            <a:endParaRPr lang="fi-FI" dirty="0">
              <a:latin typeface="+mj-lt"/>
            </a:endParaRPr>
          </a:p>
        </p:txBody>
      </p:sp>
      <p:sp>
        <p:nvSpPr>
          <p:cNvPr id="26" name="Otsikko 4"/>
          <p:cNvSpPr txBox="1">
            <a:spLocks/>
          </p:cNvSpPr>
          <p:nvPr/>
        </p:nvSpPr>
        <p:spPr>
          <a:xfrm>
            <a:off x="3707904" y="1131590"/>
            <a:ext cx="1823976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 cap="none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8800" b="1" dirty="0">
                <a:latin typeface="Merriweather Sans ExtraBold" panose="00000900000000000000" pitchFamily="2" charset="0"/>
              </a:rPr>
              <a:t>S</a:t>
            </a:r>
          </a:p>
        </p:txBody>
      </p:sp>
      <p:sp>
        <p:nvSpPr>
          <p:cNvPr id="27" name="Tekstin paikkamerkki 5"/>
          <p:cNvSpPr txBox="1">
            <a:spLocks/>
          </p:cNvSpPr>
          <p:nvPr/>
        </p:nvSpPr>
        <p:spPr>
          <a:xfrm>
            <a:off x="3671900" y="2499742"/>
            <a:ext cx="189598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>
                <a:latin typeface="+mj-lt"/>
              </a:rPr>
              <a:t>Lorem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ipsum</a:t>
            </a:r>
            <a:endParaRPr lang="fi-FI" dirty="0">
              <a:latin typeface="+mj-lt"/>
            </a:endParaRPr>
          </a:p>
        </p:txBody>
      </p:sp>
      <p:sp>
        <p:nvSpPr>
          <p:cNvPr id="28" name="Otsikko 4"/>
          <p:cNvSpPr txBox="1">
            <a:spLocks/>
          </p:cNvSpPr>
          <p:nvPr/>
        </p:nvSpPr>
        <p:spPr>
          <a:xfrm>
            <a:off x="6053938" y="1131590"/>
            <a:ext cx="1823976" cy="136815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marL="0" marR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0" kern="1200" cap="none">
                <a:solidFill>
                  <a:schemeClr val="bg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i-FI" sz="8800" b="1" dirty="0">
                <a:latin typeface="Merriweather Sans ExtraBold" panose="00000900000000000000" pitchFamily="2" charset="0"/>
              </a:rPr>
              <a:t>A</a:t>
            </a:r>
          </a:p>
        </p:txBody>
      </p:sp>
      <p:sp>
        <p:nvSpPr>
          <p:cNvPr id="29" name="Tekstin paikkamerkki 5"/>
          <p:cNvSpPr txBox="1">
            <a:spLocks/>
          </p:cNvSpPr>
          <p:nvPr/>
        </p:nvSpPr>
        <p:spPr>
          <a:xfrm>
            <a:off x="5981930" y="2499742"/>
            <a:ext cx="1895984" cy="64807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dirty="0" err="1">
                <a:latin typeface="+mj-lt"/>
              </a:rPr>
              <a:t>Lorem</a:t>
            </a:r>
            <a:r>
              <a:rPr lang="fi-FI" dirty="0">
                <a:latin typeface="+mj-lt"/>
              </a:rPr>
              <a:t> </a:t>
            </a:r>
            <a:r>
              <a:rPr lang="fi-FI" dirty="0" err="1">
                <a:latin typeface="+mj-lt"/>
              </a:rPr>
              <a:t>ipsum</a:t>
            </a:r>
            <a:endParaRPr lang="fi-FI" dirty="0">
              <a:latin typeface="+mj-lt"/>
            </a:endParaRPr>
          </a:p>
        </p:txBody>
      </p:sp>
      <p:sp>
        <p:nvSpPr>
          <p:cNvPr id="30" name="Suorakulmio 29"/>
          <p:cNvSpPr/>
          <p:nvPr/>
        </p:nvSpPr>
        <p:spPr>
          <a:xfrm>
            <a:off x="1223628" y="3147814"/>
            <a:ext cx="1859980" cy="7200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6"/>
              </a:solidFill>
            </a:endParaRPr>
          </a:p>
        </p:txBody>
      </p:sp>
      <p:sp>
        <p:nvSpPr>
          <p:cNvPr id="31" name="Suorakulmio 30"/>
          <p:cNvSpPr/>
          <p:nvPr/>
        </p:nvSpPr>
        <p:spPr>
          <a:xfrm>
            <a:off x="3671900" y="3147814"/>
            <a:ext cx="1859980" cy="72008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2" name="Suorakulmio 31"/>
          <p:cNvSpPr/>
          <p:nvPr/>
        </p:nvSpPr>
        <p:spPr>
          <a:xfrm>
            <a:off x="6053938" y="3147814"/>
            <a:ext cx="1859980" cy="7200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9947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  <p:bldP spid="3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uorakulmio 6"/>
          <p:cNvSpPr/>
          <p:nvPr/>
        </p:nvSpPr>
        <p:spPr>
          <a:xfrm>
            <a:off x="0" y="-1"/>
            <a:ext cx="9144000" cy="4492800"/>
          </a:xfrm>
          <a:prstGeom prst="rect">
            <a:avLst/>
          </a:prstGeom>
          <a:gradFill>
            <a:gsLst>
              <a:gs pos="3000">
                <a:schemeClr val="accent2">
                  <a:alpha val="80000"/>
                </a:schemeClr>
              </a:gs>
              <a:gs pos="52000">
                <a:schemeClr val="accent3">
                  <a:alpha val="50000"/>
                </a:schemeClr>
              </a:gs>
              <a:gs pos="100000">
                <a:schemeClr val="accent1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DC684BCA-6C75-4856-A1B7-901EFB57401E}" type="datetime1">
              <a:rPr lang="fi-FI" smtClean="0"/>
              <a:t>23.3.2018</a:t>
            </a:fld>
            <a:endParaRPr lang="fi-FI"/>
          </a:p>
        </p:txBody>
      </p:sp>
      <p:sp>
        <p:nvSpPr>
          <p:cNvPr id="5" name="Ellipsi 4">
            <a:extLst>
              <a:ext uri="{FF2B5EF4-FFF2-40B4-BE49-F238E27FC236}">
                <a16:creationId xmlns="" xmlns:a16="http://schemas.microsoft.com/office/drawing/2014/main" id="{59A66DBE-EF92-43AF-BEBE-BA306F93B114}"/>
              </a:ext>
            </a:extLst>
          </p:cNvPr>
          <p:cNvSpPr/>
          <p:nvPr/>
        </p:nvSpPr>
        <p:spPr>
          <a:xfrm>
            <a:off x="484994" y="555527"/>
            <a:ext cx="2427287" cy="2427287"/>
          </a:xfrm>
          <a:prstGeom prst="ellipse">
            <a:avLst/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8" name="Sisällön paikkamerkki 5"/>
          <p:cNvSpPr txBox="1">
            <a:spLocks/>
          </p:cNvSpPr>
          <p:nvPr/>
        </p:nvSpPr>
        <p:spPr>
          <a:xfrm>
            <a:off x="683643" y="987574"/>
            <a:ext cx="2029988" cy="2296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latin typeface="+mj-lt"/>
              </a:rPr>
              <a:t>Solution</a:t>
            </a:r>
            <a:r>
              <a:rPr lang="fi-FI" sz="2800" dirty="0">
                <a:latin typeface="+mj-lt"/>
              </a:rPr>
              <a:t> </a:t>
            </a:r>
          </a:p>
          <a:p>
            <a:pPr algn="ctr"/>
            <a:r>
              <a:rPr lang="fi-FI" sz="2800" dirty="0" err="1">
                <a:latin typeface="+mj-lt"/>
              </a:rPr>
              <a:t>from</a:t>
            </a:r>
            <a:r>
              <a:rPr lang="fi-FI" sz="2800" dirty="0">
                <a:latin typeface="+mj-lt"/>
              </a:rPr>
              <a:t> </a:t>
            </a:r>
          </a:p>
          <a:p>
            <a:pPr algn="ctr"/>
            <a:r>
              <a:rPr lang="fi-FI" sz="2800" dirty="0">
                <a:latin typeface="+mj-lt"/>
              </a:rPr>
              <a:t>the </a:t>
            </a:r>
            <a:r>
              <a:rPr lang="fi-FI" sz="2800" dirty="0" err="1">
                <a:latin typeface="+mj-lt"/>
              </a:rPr>
              <a:t>sky</a:t>
            </a:r>
            <a:endParaRPr lang="fi-FI" sz="2800" dirty="0">
              <a:latin typeface="+mj-lt"/>
            </a:endParaRPr>
          </a:p>
        </p:txBody>
      </p:sp>
      <p:pic>
        <p:nvPicPr>
          <p:cNvPr id="9" name="Kuva 8">
            <a:extLst>
              <a:ext uri="{FF2B5EF4-FFF2-40B4-BE49-F238E27FC236}">
                <a16:creationId xmlns="" xmlns:a16="http://schemas.microsoft.com/office/drawing/2014/main" id="{DB3BFF74-0D81-4BBF-B5B4-0948A5FE7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103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5" grpId="0" animBg="1"/>
      <p:bldP spid="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5" name="Otsikko 4"/>
          <p:cNvSpPr>
            <a:spLocks noGrp="1"/>
          </p:cNvSpPr>
          <p:nvPr>
            <p:ph type="title"/>
          </p:nvPr>
        </p:nvSpPr>
        <p:spPr>
          <a:xfrm>
            <a:off x="616959" y="1728862"/>
            <a:ext cx="3234961" cy="1164805"/>
          </a:xfrm>
        </p:spPr>
        <p:txBody>
          <a:bodyPr/>
          <a:lstStyle/>
          <a:p>
            <a:r>
              <a:rPr lang="fi-FI" dirty="0" err="1" smtClean="0"/>
              <a:t>Thank</a:t>
            </a:r>
            <a:r>
              <a:rPr lang="fi-FI" dirty="0" smtClean="0"/>
              <a:t> </a:t>
            </a:r>
            <a:r>
              <a:rPr lang="fi-FI" dirty="0" err="1" smtClean="0"/>
              <a:t>you</a:t>
            </a:r>
            <a:r>
              <a:rPr lang="fi-FI" dirty="0" smtClean="0"/>
              <a:t>!</a:t>
            </a:r>
            <a:endParaRPr lang="fi-FI" dirty="0"/>
          </a:p>
        </p:txBody>
      </p:sp>
      <p:sp>
        <p:nvSpPr>
          <p:cNvPr id="10" name="Text Placeholder 9">
            <a:extLst>
              <a:ext uri="{FF2B5EF4-FFF2-40B4-BE49-F238E27FC236}">
                <a16:creationId xmlns="" xmlns:a16="http://schemas.microsoft.com/office/drawing/2014/main" id="{184D4307-2F49-4605-9B6B-5B5741CE9D2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611560" y="3075358"/>
            <a:ext cx="3240360" cy="1080568"/>
          </a:xfrm>
        </p:spPr>
        <p:txBody>
          <a:bodyPr/>
          <a:lstStyle/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E4FC61B5-AE54-4498-8445-A5EE6330D7C6}" type="datetime1">
              <a:rPr lang="fi-FI" smtClean="0"/>
              <a:t>23.3.2018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="" xmlns:a16="http://schemas.microsoft.com/office/drawing/2014/main" id="{8D40C1F6-3B57-4055-A73F-3F5F726F7DA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915566"/>
            <a:ext cx="3310415" cy="3133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7093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3D0950F0-92D2-4F00-904C-AED889ADA558}" type="datetime1">
              <a:rPr lang="fi-FI" smtClean="0"/>
              <a:t>23.3.2018</a:t>
            </a:fld>
            <a:endParaRPr lang="fi-FI"/>
          </a:p>
        </p:txBody>
      </p:sp>
      <p:sp>
        <p:nvSpPr>
          <p:cNvPr id="6" name="Tekstin paikkamerkki 2"/>
          <p:cNvSpPr txBox="1">
            <a:spLocks/>
          </p:cNvSpPr>
          <p:nvPr/>
        </p:nvSpPr>
        <p:spPr>
          <a:xfrm>
            <a:off x="611560" y="1491630"/>
            <a:ext cx="7772400" cy="194421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24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Char char="–"/>
              <a:defRPr sz="20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Char char="§"/>
              <a:defRPr sz="18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Char char="–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Char char="»"/>
              <a:defRPr sz="1600" kern="120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When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 the 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presentation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 is 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done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, 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choose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all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slides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 and in ”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Transitions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”</a:t>
            </a:r>
            <a:br>
              <a:rPr lang="fi-FI" dirty="0">
                <a:solidFill>
                  <a:schemeClr val="bg2">
                    <a:lumMod val="25000"/>
                  </a:schemeClr>
                </a:solidFill>
              </a:rPr>
            </a:b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→ 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Click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fade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  <a:p>
            <a:pPr marL="0" indent="0" algn="ctr">
              <a:buNone/>
            </a:pP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Remove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unnecessary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model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fi-FI" dirty="0" err="1">
                <a:solidFill>
                  <a:schemeClr val="bg2">
                    <a:lumMod val="25000"/>
                  </a:schemeClr>
                </a:solidFill>
              </a:rPr>
              <a:t>pages</a:t>
            </a:r>
            <a:r>
              <a:rPr lang="fi-FI" dirty="0">
                <a:solidFill>
                  <a:schemeClr val="bg2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87376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1"/>
            <a:ext cx="9144000" cy="4492800"/>
          </a:xfrm>
          <a:prstGeom prst="rect">
            <a:avLst/>
          </a:prstGeom>
          <a:gradFill>
            <a:gsLst>
              <a:gs pos="0">
                <a:schemeClr val="accent1"/>
              </a:gs>
              <a:gs pos="36000">
                <a:schemeClr val="accent1">
                  <a:alpha val="65000"/>
                </a:schemeClr>
              </a:gs>
              <a:gs pos="100000">
                <a:schemeClr val="accent5"/>
              </a:gs>
            </a:gsLst>
            <a:lin ang="12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826D6AE8-0C8B-4F74-8D37-89A8FB805A13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8" name="Kuva 7">
            <a:extLst>
              <a:ext uri="{FF2B5EF4-FFF2-40B4-BE49-F238E27FC236}">
                <a16:creationId xmlns="" xmlns:a16="http://schemas.microsoft.com/office/drawing/2014/main" id="{DB3BFF74-0D81-4BBF-B5B4-0948A5FE7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  <p:sp>
        <p:nvSpPr>
          <p:cNvPr id="10" name="Ellipsi 4">
            <a:extLst>
              <a:ext uri="{FF2B5EF4-FFF2-40B4-BE49-F238E27FC236}">
                <a16:creationId xmlns="" xmlns:a16="http://schemas.microsoft.com/office/drawing/2014/main" id="{59A66DBE-EF92-43AF-BEBE-BA306F93B114}"/>
              </a:ext>
            </a:extLst>
          </p:cNvPr>
          <p:cNvSpPr/>
          <p:nvPr/>
        </p:nvSpPr>
        <p:spPr>
          <a:xfrm>
            <a:off x="484994" y="555527"/>
            <a:ext cx="2427287" cy="2427287"/>
          </a:xfrm>
          <a:prstGeom prst="ellipse">
            <a:avLst/>
          </a:prstGeom>
          <a:solidFill>
            <a:srgbClr val="03AB9F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Sisällön paikkamerkki 5"/>
          <p:cNvSpPr txBox="1">
            <a:spLocks/>
          </p:cNvSpPr>
          <p:nvPr/>
        </p:nvSpPr>
        <p:spPr>
          <a:xfrm>
            <a:off x="484994" y="1059582"/>
            <a:ext cx="2427287" cy="2296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400" dirty="0" err="1" smtClean="0">
                <a:latin typeface="+mj-lt"/>
              </a:rPr>
              <a:t>Boosting</a:t>
            </a:r>
            <a:r>
              <a:rPr lang="fi-FI" sz="2400" dirty="0" smtClean="0">
                <a:latin typeface="+mj-lt"/>
              </a:rPr>
              <a:t> </a:t>
            </a:r>
            <a:r>
              <a:rPr lang="fi-FI" sz="2400" dirty="0" err="1" smtClean="0">
                <a:latin typeface="+mj-lt"/>
              </a:rPr>
              <a:t>your</a:t>
            </a:r>
            <a:r>
              <a:rPr lang="fi-FI" sz="2400" dirty="0" smtClean="0">
                <a:latin typeface="+mj-lt"/>
              </a:rPr>
              <a:t> business </a:t>
            </a:r>
            <a:r>
              <a:rPr lang="fi-FI" sz="2400" dirty="0" err="1" smtClean="0">
                <a:latin typeface="+mj-lt"/>
              </a:rPr>
              <a:t>with</a:t>
            </a:r>
            <a:r>
              <a:rPr lang="fi-FI" sz="2400" dirty="0" smtClean="0">
                <a:latin typeface="+mj-lt"/>
              </a:rPr>
              <a:t> open </a:t>
            </a:r>
            <a:r>
              <a:rPr lang="fi-FI" sz="2400" dirty="0" err="1" smtClean="0">
                <a:latin typeface="+mj-lt"/>
              </a:rPr>
              <a:t>satellite</a:t>
            </a:r>
            <a:r>
              <a:rPr lang="fi-FI" sz="2400" dirty="0" smtClean="0">
                <a:latin typeface="+mj-lt"/>
              </a:rPr>
              <a:t> data</a:t>
            </a:r>
            <a:endParaRPr lang="fi-FI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6086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1"/>
            <a:ext cx="9144000" cy="4492800"/>
          </a:xfrm>
          <a:prstGeom prst="rect">
            <a:avLst/>
          </a:prstGeom>
          <a:gradFill>
            <a:gsLst>
              <a:gs pos="0">
                <a:schemeClr val="accent2"/>
              </a:gs>
              <a:gs pos="30000">
                <a:schemeClr val="accent2">
                  <a:alpha val="60000"/>
                </a:schemeClr>
              </a:gs>
              <a:gs pos="80000">
                <a:schemeClr val="accent1">
                  <a:alpha val="40000"/>
                </a:schemeClr>
              </a:gs>
              <a:gs pos="100000">
                <a:schemeClr val="accent1">
                  <a:alpha val="70000"/>
                </a:schemeClr>
              </a:gs>
            </a:gsLst>
            <a:lin ang="3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664F0B98-F880-468D-8031-E4F5F6005DC4}" type="datetime1">
              <a:rPr lang="fi-FI" smtClean="0"/>
              <a:t>23.3.2018</a:t>
            </a:fld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="" xmlns:a16="http://schemas.microsoft.com/office/drawing/2014/main" id="{DB3BFF74-0D81-4BBF-B5B4-0948A5FE7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  <p:sp>
        <p:nvSpPr>
          <p:cNvPr id="9" name="Ellipsi 4">
            <a:extLst>
              <a:ext uri="{FF2B5EF4-FFF2-40B4-BE49-F238E27FC236}">
                <a16:creationId xmlns="" xmlns:a16="http://schemas.microsoft.com/office/drawing/2014/main" id="{59A66DBE-EF92-43AF-BEBE-BA306F93B114}"/>
              </a:ext>
            </a:extLst>
          </p:cNvPr>
          <p:cNvSpPr/>
          <p:nvPr/>
        </p:nvSpPr>
        <p:spPr>
          <a:xfrm>
            <a:off x="484994" y="555527"/>
            <a:ext cx="2427287" cy="2427287"/>
          </a:xfrm>
          <a:prstGeom prst="ellipse">
            <a:avLst/>
          </a:prstGeom>
          <a:solidFill>
            <a:srgbClr val="EE6907">
              <a:alpha val="50000"/>
            </a:srgb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0" name="Sisällön paikkamerkki 5"/>
          <p:cNvSpPr txBox="1">
            <a:spLocks/>
          </p:cNvSpPr>
          <p:nvPr/>
        </p:nvSpPr>
        <p:spPr>
          <a:xfrm>
            <a:off x="683643" y="987574"/>
            <a:ext cx="2029988" cy="229616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Wingdings" panose="05000000000000000000" pitchFamily="2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Clr>
                <a:srgbClr val="009AA6"/>
              </a:buClr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i-FI" sz="2800" dirty="0" err="1">
                <a:latin typeface="+mj-lt"/>
              </a:rPr>
              <a:t>Solution</a:t>
            </a:r>
            <a:r>
              <a:rPr lang="fi-FI" sz="2800" dirty="0">
                <a:latin typeface="+mj-lt"/>
              </a:rPr>
              <a:t> </a:t>
            </a:r>
          </a:p>
          <a:p>
            <a:pPr algn="ctr"/>
            <a:r>
              <a:rPr lang="fi-FI" sz="2800" dirty="0" err="1">
                <a:latin typeface="+mj-lt"/>
              </a:rPr>
              <a:t>from</a:t>
            </a:r>
            <a:r>
              <a:rPr lang="fi-FI" sz="2800" dirty="0">
                <a:latin typeface="+mj-lt"/>
              </a:rPr>
              <a:t> </a:t>
            </a:r>
          </a:p>
          <a:p>
            <a:pPr algn="ctr"/>
            <a:r>
              <a:rPr lang="fi-FI" sz="2800" dirty="0">
                <a:latin typeface="+mj-lt"/>
              </a:rPr>
              <a:t>the </a:t>
            </a:r>
            <a:r>
              <a:rPr lang="fi-FI" sz="2800" dirty="0" err="1">
                <a:latin typeface="+mj-lt"/>
              </a:rPr>
              <a:t>sky</a:t>
            </a:r>
            <a:endParaRPr lang="fi-FI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782357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="" xmlns:a16="http://schemas.microsoft.com/office/drawing/2014/main" id="{B28F950C-DAE0-4E0A-B84A-FED8EE2844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11" name="Content Placeholder 10">
            <a:extLst>
              <a:ext uri="{FF2B5EF4-FFF2-40B4-BE49-F238E27FC236}">
                <a16:creationId xmlns="" xmlns:a16="http://schemas.microsoft.com/office/drawing/2014/main" id="{AFE00637-12C8-4CEC-BDA3-9593D9E183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F320921B-C6B3-4B41-A457-98A8F6C8A5CA}" type="datetime1">
              <a:rPr lang="fi-FI" smtClean="0"/>
              <a:t>23.3.2018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617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46B1A773-AB92-451F-AB72-6038F4CE6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8" name="Title 7">
            <a:extLst>
              <a:ext uri="{FF2B5EF4-FFF2-40B4-BE49-F238E27FC236}">
                <a16:creationId xmlns="" xmlns:a16="http://schemas.microsoft.com/office/drawing/2014/main" id="{5D5B58FA-C49D-4BF8-83D9-4D560941A7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9" name="Text Placeholder 8">
            <a:extLst>
              <a:ext uri="{FF2B5EF4-FFF2-40B4-BE49-F238E27FC236}">
                <a16:creationId xmlns="" xmlns:a16="http://schemas.microsoft.com/office/drawing/2014/main" id="{59D0CF02-47EA-4E1E-9659-F2D4E6DC498A}"/>
              </a:ext>
            </a:extLst>
          </p:cNvPr>
          <p:cNvSpPr>
            <a:spLocks noGrp="1"/>
          </p:cNvSpPr>
          <p:nvPr>
            <p:ph type="body" idx="14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7ABB56B-2948-452C-B776-BA3DB5BBF4F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95F172C-DB4E-4A9B-8D59-A6A74CFB9CAE}" type="datetime1">
              <a:rPr lang="fi-FI" smtClean="0"/>
              <a:t>23.3.2018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35094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1"/>
            <a:ext cx="9144000" cy="4492800"/>
          </a:xfrm>
          <a:prstGeom prst="rect">
            <a:avLst/>
          </a:prstGeom>
          <a:gradFill>
            <a:gsLst>
              <a:gs pos="45000">
                <a:schemeClr val="accent1">
                  <a:alpha val="50000"/>
                </a:schemeClr>
              </a:gs>
              <a:gs pos="0">
                <a:schemeClr val="accent1"/>
              </a:gs>
              <a:gs pos="100000">
                <a:schemeClr val="accent5">
                  <a:alpha val="80000"/>
                </a:schemeClr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350C7B49-C24E-4E35-8472-F07403EAD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67CED4F-8C24-406A-BC61-AFA5F7DF25D6}" type="datetime1">
              <a:rPr lang="fi-FI" smtClean="0"/>
              <a:t>23.3.2018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="" xmlns:a16="http://schemas.microsoft.com/office/drawing/2014/main" id="{DB3BFF74-0D81-4BBF-B5B4-0948A5FE7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14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uorakulmio 5"/>
          <p:cNvSpPr/>
          <p:nvPr/>
        </p:nvSpPr>
        <p:spPr>
          <a:xfrm>
            <a:off x="0" y="-1"/>
            <a:ext cx="9144000" cy="4492800"/>
          </a:xfrm>
          <a:prstGeom prst="rect">
            <a:avLst/>
          </a:prstGeom>
          <a:gradFill>
            <a:gsLst>
              <a:gs pos="0">
                <a:schemeClr val="accent5"/>
              </a:gs>
              <a:gs pos="57000">
                <a:schemeClr val="accent3">
                  <a:alpha val="50000"/>
                </a:schemeClr>
              </a:gs>
              <a:gs pos="100000">
                <a:schemeClr val="accent2"/>
              </a:gs>
            </a:gsLst>
            <a:lin ang="8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8" name="Text Placeholder 7">
            <a:extLst>
              <a:ext uri="{FF2B5EF4-FFF2-40B4-BE49-F238E27FC236}">
                <a16:creationId xmlns="" xmlns:a16="http://schemas.microsoft.com/office/drawing/2014/main" id="{350C7B49-C24E-4E35-8472-F07403EADA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0E929A4E-F489-43C3-A82E-3780106FA9B0}" type="datetime1">
              <a:rPr lang="fi-FI" smtClean="0"/>
              <a:t>23.3.2018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="" xmlns:a16="http://schemas.microsoft.com/office/drawing/2014/main" id="{DB3BFF74-0D81-4BBF-B5B4-0948A5FE78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0352" y="195486"/>
            <a:ext cx="1237230" cy="14419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546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 dirty="0"/>
          </a:p>
        </p:txBody>
      </p:sp>
      <p:sp>
        <p:nvSpPr>
          <p:cNvPr id="22" name="Content Placeholder 21">
            <a:extLst>
              <a:ext uri="{FF2B5EF4-FFF2-40B4-BE49-F238E27FC236}">
                <a16:creationId xmlns="" xmlns:a16="http://schemas.microsoft.com/office/drawing/2014/main" id="{3FD6F914-C8AC-44F8-BE6D-3E7C7A47C7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23" name="Text Placeholder 22">
            <a:extLst>
              <a:ext uri="{FF2B5EF4-FFF2-40B4-BE49-F238E27FC236}">
                <a16:creationId xmlns="" xmlns:a16="http://schemas.microsoft.com/office/drawing/2014/main" id="{F6440437-5ACF-4F78-AC2E-3305638FCC1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1757FDC4-744D-4CA1-A836-B75B6AFDCB7A}" type="datetime1">
              <a:rPr lang="fi-FI" smtClean="0"/>
              <a:t>23.3.2018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21938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i-FI" smtClean="0"/>
              <a:t>First name Last name</a:t>
            </a:r>
            <a:endParaRPr lang="fi-FI"/>
          </a:p>
        </p:txBody>
      </p:sp>
      <p:sp>
        <p:nvSpPr>
          <p:cNvPr id="2" name="Päivämäärän paikkamerkki 1"/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5E7A8A6B-5A1B-4882-93CE-89E93BA5D104}" type="datetime1">
              <a:rPr lang="fi-FI" smtClean="0"/>
              <a:t>23.3.2018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4211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ema">
  <a:themeElements>
    <a:clrScheme name="BSA">
      <a:dk1>
        <a:srgbClr val="000000"/>
      </a:dk1>
      <a:lt1>
        <a:srgbClr val="FFFFFF"/>
      </a:lt1>
      <a:dk2>
        <a:srgbClr val="535353"/>
      </a:dk2>
      <a:lt2>
        <a:srgbClr val="D9D9D9"/>
      </a:lt2>
      <a:accent1>
        <a:srgbClr val="EE6907"/>
      </a:accent1>
      <a:accent2>
        <a:srgbClr val="03AB9F"/>
      </a:accent2>
      <a:accent3>
        <a:srgbClr val="D9D9D9"/>
      </a:accent3>
      <a:accent4>
        <a:srgbClr val="535353"/>
      </a:accent4>
      <a:accent5>
        <a:srgbClr val="D3D800"/>
      </a:accent5>
      <a:accent6>
        <a:srgbClr val="03AB9F"/>
      </a:accent6>
      <a:hlink>
        <a:srgbClr val="000000"/>
      </a:hlink>
      <a:folHlink>
        <a:srgbClr val="000000"/>
      </a:folHlink>
    </a:clrScheme>
    <a:fontScheme name="Calibri">
      <a:maj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Mukautettu 1">
      <a:dk1>
        <a:srgbClr val="626365"/>
      </a:dk1>
      <a:lt1>
        <a:srgbClr val="FFFFFF"/>
      </a:lt1>
      <a:dk2>
        <a:srgbClr val="616365"/>
      </a:dk2>
      <a:lt2>
        <a:srgbClr val="CCCCCC"/>
      </a:lt2>
      <a:accent1>
        <a:srgbClr val="F27024"/>
      </a:accent1>
      <a:accent2>
        <a:srgbClr val="F99F35"/>
      </a:accent2>
      <a:accent3>
        <a:srgbClr val="5AB5EC"/>
      </a:accent3>
      <a:accent4>
        <a:srgbClr val="616365"/>
      </a:accent4>
      <a:accent5>
        <a:srgbClr val="F2F2F2"/>
      </a:accent5>
      <a:accent6>
        <a:srgbClr val="0F76B1"/>
      </a:accent6>
      <a:hlink>
        <a:srgbClr val="5AB5EC"/>
      </a:hlink>
      <a:folHlink>
        <a:srgbClr val="F2702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BSA_ppt_english_template</Template>
  <TotalTime>0</TotalTime>
  <Words>220</Words>
  <Application>Microsoft Office PowerPoint</Application>
  <PresentationFormat>On-screen Show (16:9)</PresentationFormat>
  <Paragraphs>86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Calibri</vt:lpstr>
      <vt:lpstr>Merriweather Sans ExtraBold</vt:lpstr>
      <vt:lpstr>Wingdings</vt:lpstr>
      <vt:lpstr>Office-teema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</vt:lpstr>
      <vt:lpstr>PowerPoint Presentation</vt:lpstr>
    </vt:vector>
  </TitlesOfParts>
  <Manager/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2018-03-23T13:22:22Z</dcterms:created>
  <dcterms:modified xsi:type="dcterms:W3CDTF">2018-03-23T13:41:23Z</dcterms:modified>
</cp:coreProperties>
</file>